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22"/>
  </p:notesMasterIdLst>
  <p:sldIdLst>
    <p:sldId id="256" r:id="rId2"/>
    <p:sldId id="258" r:id="rId3"/>
    <p:sldId id="259" r:id="rId4"/>
    <p:sldId id="300" r:id="rId5"/>
    <p:sldId id="262" r:id="rId6"/>
    <p:sldId id="301" r:id="rId7"/>
    <p:sldId id="271" r:id="rId8"/>
    <p:sldId id="302" r:id="rId9"/>
    <p:sldId id="306" r:id="rId10"/>
    <p:sldId id="267" r:id="rId11"/>
    <p:sldId id="303" r:id="rId12"/>
    <p:sldId id="274" r:id="rId13"/>
    <p:sldId id="304" r:id="rId14"/>
    <p:sldId id="309" r:id="rId15"/>
    <p:sldId id="307" r:id="rId16"/>
    <p:sldId id="311" r:id="rId17"/>
    <p:sldId id="310" r:id="rId18"/>
    <p:sldId id="277" r:id="rId19"/>
    <p:sldId id="305" r:id="rId20"/>
    <p:sldId id="299" r:id="rId21"/>
  </p:sldIdLst>
  <p:sldSz cx="9144000" cy="5143500" type="screen16x9"/>
  <p:notesSz cx="6858000" cy="9144000"/>
  <p:embeddedFontLst>
    <p:embeddedFont>
      <p:font typeface="Cambria Math" panose="02040503050406030204" pitchFamily="18" charset="0"/>
      <p:regular r:id="rId23"/>
    </p:embeddedFont>
    <p:embeddedFont>
      <p:font typeface="Exo 2" panose="020B0604020202020204" charset="0"/>
      <p:regular r:id="rId24"/>
      <p:bold r:id="rId25"/>
      <p:italic r:id="rId26"/>
      <p:boldItalic r:id="rId27"/>
    </p:embeddedFont>
    <p:embeddedFont>
      <p:font typeface="Nunito Light" panose="020B0604020202020204" charset="0"/>
      <p:regular r:id="rId28"/>
      <p:italic r:id="rId29"/>
    </p:embeddedFont>
    <p:embeddedFont>
      <p:font typeface="Roboto Condensed Light"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565656"/>
    <a:srgbClr val="EBEBEB"/>
    <a:srgbClr val="E9E9E9"/>
    <a:srgbClr val="D3D3D3"/>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9EA720-0C2A-4316-A6E9-48883782671B}" v="895" dt="2023-09-05T15:01:29.626"/>
    <p1510:client id="{5093CD5F-EEB0-B548-958F-F7241DE00136}" v="1729" dt="2023-09-05T14:54:05.935"/>
  </p1510:revLst>
</p1510:revInfo>
</file>

<file path=ppt/tableStyles.xml><?xml version="1.0" encoding="utf-8"?>
<a:tblStyleLst xmlns:a="http://schemas.openxmlformats.org/drawingml/2006/main" def="{DD1E1590-140D-4B80-B94A-C303A804B330}">
  <a:tblStyle styleId="{DD1E1590-140D-4B80-B94A-C303A804B3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ia Di Donato" userId="b8aa30c7-608e-4ceb-b437-fd1e52695deb" providerId="ADAL" clId="{4F9EA720-0C2A-4316-A6E9-48883782671B}"/>
    <pc:docChg chg="undo custSel addSld delSld modSld sldOrd delMainMaster">
      <pc:chgData name="Mattia Di Donato" userId="b8aa30c7-608e-4ceb-b437-fd1e52695deb" providerId="ADAL" clId="{4F9EA720-0C2A-4316-A6E9-48883782671B}" dt="2023-09-05T15:01:29.630" v="1749" actId="47"/>
      <pc:docMkLst>
        <pc:docMk/>
      </pc:docMkLst>
      <pc:sldChg chg="del">
        <pc:chgData name="Mattia Di Donato" userId="b8aa30c7-608e-4ceb-b437-fd1e52695deb" providerId="ADAL" clId="{4F9EA720-0C2A-4316-A6E9-48883782671B}" dt="2023-09-05T15:01:29.630" v="1749" actId="47"/>
        <pc:sldMkLst>
          <pc:docMk/>
          <pc:sldMk cId="0" sldId="257"/>
        </pc:sldMkLst>
      </pc:sldChg>
      <pc:sldChg chg="del">
        <pc:chgData name="Mattia Di Donato" userId="b8aa30c7-608e-4ceb-b437-fd1e52695deb" providerId="ADAL" clId="{4F9EA720-0C2A-4316-A6E9-48883782671B}" dt="2023-09-05T15:01:29.630" v="1749" actId="47"/>
        <pc:sldMkLst>
          <pc:docMk/>
          <pc:sldMk cId="0" sldId="260"/>
        </pc:sldMkLst>
      </pc:sldChg>
      <pc:sldChg chg="del">
        <pc:chgData name="Mattia Di Donato" userId="b8aa30c7-608e-4ceb-b437-fd1e52695deb" providerId="ADAL" clId="{4F9EA720-0C2A-4316-A6E9-48883782671B}" dt="2023-09-05T15:01:29.630" v="1749" actId="47"/>
        <pc:sldMkLst>
          <pc:docMk/>
          <pc:sldMk cId="0" sldId="261"/>
        </pc:sldMkLst>
      </pc:sldChg>
      <pc:sldChg chg="del">
        <pc:chgData name="Mattia Di Donato" userId="b8aa30c7-608e-4ceb-b437-fd1e52695deb" providerId="ADAL" clId="{4F9EA720-0C2A-4316-A6E9-48883782671B}" dt="2023-09-05T15:01:29.630" v="1749" actId="47"/>
        <pc:sldMkLst>
          <pc:docMk/>
          <pc:sldMk cId="0" sldId="263"/>
        </pc:sldMkLst>
      </pc:sldChg>
      <pc:sldChg chg="del">
        <pc:chgData name="Mattia Di Donato" userId="b8aa30c7-608e-4ceb-b437-fd1e52695deb" providerId="ADAL" clId="{4F9EA720-0C2A-4316-A6E9-48883782671B}" dt="2023-09-05T15:01:29.630" v="1749" actId="47"/>
        <pc:sldMkLst>
          <pc:docMk/>
          <pc:sldMk cId="0" sldId="264"/>
        </pc:sldMkLst>
      </pc:sldChg>
      <pc:sldChg chg="del">
        <pc:chgData name="Mattia Di Donato" userId="b8aa30c7-608e-4ceb-b437-fd1e52695deb" providerId="ADAL" clId="{4F9EA720-0C2A-4316-A6E9-48883782671B}" dt="2023-09-05T15:01:29.630" v="1749" actId="47"/>
        <pc:sldMkLst>
          <pc:docMk/>
          <pc:sldMk cId="0" sldId="265"/>
        </pc:sldMkLst>
      </pc:sldChg>
      <pc:sldChg chg="del">
        <pc:chgData name="Mattia Di Donato" userId="b8aa30c7-608e-4ceb-b437-fd1e52695deb" providerId="ADAL" clId="{4F9EA720-0C2A-4316-A6E9-48883782671B}" dt="2023-09-05T15:01:29.630" v="1749" actId="47"/>
        <pc:sldMkLst>
          <pc:docMk/>
          <pc:sldMk cId="0" sldId="266"/>
        </pc:sldMkLst>
      </pc:sldChg>
      <pc:sldChg chg="del">
        <pc:chgData name="Mattia Di Donato" userId="b8aa30c7-608e-4ceb-b437-fd1e52695deb" providerId="ADAL" clId="{4F9EA720-0C2A-4316-A6E9-48883782671B}" dt="2023-09-05T15:01:29.630" v="1749" actId="47"/>
        <pc:sldMkLst>
          <pc:docMk/>
          <pc:sldMk cId="0" sldId="268"/>
        </pc:sldMkLst>
      </pc:sldChg>
      <pc:sldChg chg="del">
        <pc:chgData name="Mattia Di Donato" userId="b8aa30c7-608e-4ceb-b437-fd1e52695deb" providerId="ADAL" clId="{4F9EA720-0C2A-4316-A6E9-48883782671B}" dt="2023-09-05T15:01:29.630" v="1749" actId="47"/>
        <pc:sldMkLst>
          <pc:docMk/>
          <pc:sldMk cId="0" sldId="269"/>
        </pc:sldMkLst>
      </pc:sldChg>
      <pc:sldChg chg="del">
        <pc:chgData name="Mattia Di Donato" userId="b8aa30c7-608e-4ceb-b437-fd1e52695deb" providerId="ADAL" clId="{4F9EA720-0C2A-4316-A6E9-48883782671B}" dt="2023-09-05T15:01:29.630" v="1749" actId="47"/>
        <pc:sldMkLst>
          <pc:docMk/>
          <pc:sldMk cId="0" sldId="270"/>
        </pc:sldMkLst>
      </pc:sldChg>
      <pc:sldChg chg="del">
        <pc:chgData name="Mattia Di Donato" userId="b8aa30c7-608e-4ceb-b437-fd1e52695deb" providerId="ADAL" clId="{4F9EA720-0C2A-4316-A6E9-48883782671B}" dt="2023-09-05T15:01:29.630" v="1749" actId="47"/>
        <pc:sldMkLst>
          <pc:docMk/>
          <pc:sldMk cId="0" sldId="272"/>
        </pc:sldMkLst>
      </pc:sldChg>
      <pc:sldChg chg="del">
        <pc:chgData name="Mattia Di Donato" userId="b8aa30c7-608e-4ceb-b437-fd1e52695deb" providerId="ADAL" clId="{4F9EA720-0C2A-4316-A6E9-48883782671B}" dt="2023-09-05T15:01:29.630" v="1749" actId="47"/>
        <pc:sldMkLst>
          <pc:docMk/>
          <pc:sldMk cId="0" sldId="273"/>
        </pc:sldMkLst>
      </pc:sldChg>
      <pc:sldChg chg="del">
        <pc:chgData name="Mattia Di Donato" userId="b8aa30c7-608e-4ceb-b437-fd1e52695deb" providerId="ADAL" clId="{4F9EA720-0C2A-4316-A6E9-48883782671B}" dt="2023-09-05T15:01:29.630" v="1749" actId="47"/>
        <pc:sldMkLst>
          <pc:docMk/>
          <pc:sldMk cId="0" sldId="275"/>
        </pc:sldMkLst>
      </pc:sldChg>
      <pc:sldChg chg="del">
        <pc:chgData name="Mattia Di Donato" userId="b8aa30c7-608e-4ceb-b437-fd1e52695deb" providerId="ADAL" clId="{4F9EA720-0C2A-4316-A6E9-48883782671B}" dt="2023-09-05T15:01:29.630" v="1749" actId="47"/>
        <pc:sldMkLst>
          <pc:docMk/>
          <pc:sldMk cId="0" sldId="276"/>
        </pc:sldMkLst>
      </pc:sldChg>
      <pc:sldChg chg="del">
        <pc:chgData name="Mattia Di Donato" userId="b8aa30c7-608e-4ceb-b437-fd1e52695deb" providerId="ADAL" clId="{4F9EA720-0C2A-4316-A6E9-48883782671B}" dt="2023-09-05T15:01:29.630" v="1749" actId="47"/>
        <pc:sldMkLst>
          <pc:docMk/>
          <pc:sldMk cId="0" sldId="278"/>
        </pc:sldMkLst>
      </pc:sldChg>
      <pc:sldChg chg="del">
        <pc:chgData name="Mattia Di Donato" userId="b8aa30c7-608e-4ceb-b437-fd1e52695deb" providerId="ADAL" clId="{4F9EA720-0C2A-4316-A6E9-48883782671B}" dt="2023-09-05T15:01:29.630" v="1749" actId="47"/>
        <pc:sldMkLst>
          <pc:docMk/>
          <pc:sldMk cId="0" sldId="279"/>
        </pc:sldMkLst>
      </pc:sldChg>
      <pc:sldChg chg="del">
        <pc:chgData name="Mattia Di Donato" userId="b8aa30c7-608e-4ceb-b437-fd1e52695deb" providerId="ADAL" clId="{4F9EA720-0C2A-4316-A6E9-48883782671B}" dt="2023-09-05T15:01:29.630" v="1749" actId="47"/>
        <pc:sldMkLst>
          <pc:docMk/>
          <pc:sldMk cId="0" sldId="280"/>
        </pc:sldMkLst>
      </pc:sldChg>
      <pc:sldChg chg="del">
        <pc:chgData name="Mattia Di Donato" userId="b8aa30c7-608e-4ceb-b437-fd1e52695deb" providerId="ADAL" clId="{4F9EA720-0C2A-4316-A6E9-48883782671B}" dt="2023-09-05T15:01:29.630" v="1749" actId="47"/>
        <pc:sldMkLst>
          <pc:docMk/>
          <pc:sldMk cId="0" sldId="281"/>
        </pc:sldMkLst>
      </pc:sldChg>
      <pc:sldChg chg="del">
        <pc:chgData name="Mattia Di Donato" userId="b8aa30c7-608e-4ceb-b437-fd1e52695deb" providerId="ADAL" clId="{4F9EA720-0C2A-4316-A6E9-48883782671B}" dt="2023-09-05T15:01:29.630" v="1749" actId="47"/>
        <pc:sldMkLst>
          <pc:docMk/>
          <pc:sldMk cId="0" sldId="282"/>
        </pc:sldMkLst>
      </pc:sldChg>
      <pc:sldChg chg="del">
        <pc:chgData name="Mattia Di Donato" userId="b8aa30c7-608e-4ceb-b437-fd1e52695deb" providerId="ADAL" clId="{4F9EA720-0C2A-4316-A6E9-48883782671B}" dt="2023-09-05T15:01:29.630" v="1749" actId="47"/>
        <pc:sldMkLst>
          <pc:docMk/>
          <pc:sldMk cId="0" sldId="283"/>
        </pc:sldMkLst>
      </pc:sldChg>
      <pc:sldChg chg="del">
        <pc:chgData name="Mattia Di Donato" userId="b8aa30c7-608e-4ceb-b437-fd1e52695deb" providerId="ADAL" clId="{4F9EA720-0C2A-4316-A6E9-48883782671B}" dt="2023-09-05T15:01:29.630" v="1749" actId="47"/>
        <pc:sldMkLst>
          <pc:docMk/>
          <pc:sldMk cId="0" sldId="284"/>
        </pc:sldMkLst>
      </pc:sldChg>
      <pc:sldChg chg="del">
        <pc:chgData name="Mattia Di Donato" userId="b8aa30c7-608e-4ceb-b437-fd1e52695deb" providerId="ADAL" clId="{4F9EA720-0C2A-4316-A6E9-48883782671B}" dt="2023-09-05T15:01:29.630" v="1749" actId="47"/>
        <pc:sldMkLst>
          <pc:docMk/>
          <pc:sldMk cId="0" sldId="285"/>
        </pc:sldMkLst>
      </pc:sldChg>
      <pc:sldChg chg="del">
        <pc:chgData name="Mattia Di Donato" userId="b8aa30c7-608e-4ceb-b437-fd1e52695deb" providerId="ADAL" clId="{4F9EA720-0C2A-4316-A6E9-48883782671B}" dt="2023-09-05T15:01:29.630" v="1749" actId="47"/>
        <pc:sldMkLst>
          <pc:docMk/>
          <pc:sldMk cId="0" sldId="286"/>
        </pc:sldMkLst>
      </pc:sldChg>
      <pc:sldChg chg="del">
        <pc:chgData name="Mattia Di Donato" userId="b8aa30c7-608e-4ceb-b437-fd1e52695deb" providerId="ADAL" clId="{4F9EA720-0C2A-4316-A6E9-48883782671B}" dt="2023-09-05T15:01:29.630" v="1749" actId="47"/>
        <pc:sldMkLst>
          <pc:docMk/>
          <pc:sldMk cId="0" sldId="287"/>
        </pc:sldMkLst>
      </pc:sldChg>
      <pc:sldChg chg="del">
        <pc:chgData name="Mattia Di Donato" userId="b8aa30c7-608e-4ceb-b437-fd1e52695deb" providerId="ADAL" clId="{4F9EA720-0C2A-4316-A6E9-48883782671B}" dt="2023-09-05T15:01:29.630" v="1749" actId="47"/>
        <pc:sldMkLst>
          <pc:docMk/>
          <pc:sldMk cId="0" sldId="288"/>
        </pc:sldMkLst>
      </pc:sldChg>
      <pc:sldChg chg="del">
        <pc:chgData name="Mattia Di Donato" userId="b8aa30c7-608e-4ceb-b437-fd1e52695deb" providerId="ADAL" clId="{4F9EA720-0C2A-4316-A6E9-48883782671B}" dt="2023-09-05T15:01:29.630" v="1749" actId="47"/>
        <pc:sldMkLst>
          <pc:docMk/>
          <pc:sldMk cId="0" sldId="289"/>
        </pc:sldMkLst>
      </pc:sldChg>
      <pc:sldChg chg="del">
        <pc:chgData name="Mattia Di Donato" userId="b8aa30c7-608e-4ceb-b437-fd1e52695deb" providerId="ADAL" clId="{4F9EA720-0C2A-4316-A6E9-48883782671B}" dt="2023-09-05T15:01:29.630" v="1749" actId="47"/>
        <pc:sldMkLst>
          <pc:docMk/>
          <pc:sldMk cId="0" sldId="290"/>
        </pc:sldMkLst>
      </pc:sldChg>
      <pc:sldChg chg="del">
        <pc:chgData name="Mattia Di Donato" userId="b8aa30c7-608e-4ceb-b437-fd1e52695deb" providerId="ADAL" clId="{4F9EA720-0C2A-4316-A6E9-48883782671B}" dt="2023-09-05T15:01:29.630" v="1749" actId="47"/>
        <pc:sldMkLst>
          <pc:docMk/>
          <pc:sldMk cId="0" sldId="291"/>
        </pc:sldMkLst>
      </pc:sldChg>
      <pc:sldChg chg="del">
        <pc:chgData name="Mattia Di Donato" userId="b8aa30c7-608e-4ceb-b437-fd1e52695deb" providerId="ADAL" clId="{4F9EA720-0C2A-4316-A6E9-48883782671B}" dt="2023-09-05T15:01:29.630" v="1749" actId="47"/>
        <pc:sldMkLst>
          <pc:docMk/>
          <pc:sldMk cId="0" sldId="292"/>
        </pc:sldMkLst>
      </pc:sldChg>
      <pc:sldChg chg="del">
        <pc:chgData name="Mattia Di Donato" userId="b8aa30c7-608e-4ceb-b437-fd1e52695deb" providerId="ADAL" clId="{4F9EA720-0C2A-4316-A6E9-48883782671B}" dt="2023-09-05T15:01:29.630" v="1749" actId="47"/>
        <pc:sldMkLst>
          <pc:docMk/>
          <pc:sldMk cId="0" sldId="293"/>
        </pc:sldMkLst>
      </pc:sldChg>
      <pc:sldChg chg="del">
        <pc:chgData name="Mattia Di Donato" userId="b8aa30c7-608e-4ceb-b437-fd1e52695deb" providerId="ADAL" clId="{4F9EA720-0C2A-4316-A6E9-48883782671B}" dt="2023-09-05T15:01:29.630" v="1749" actId="47"/>
        <pc:sldMkLst>
          <pc:docMk/>
          <pc:sldMk cId="0" sldId="294"/>
        </pc:sldMkLst>
      </pc:sldChg>
      <pc:sldChg chg="del">
        <pc:chgData name="Mattia Di Donato" userId="b8aa30c7-608e-4ceb-b437-fd1e52695deb" providerId="ADAL" clId="{4F9EA720-0C2A-4316-A6E9-48883782671B}" dt="2023-09-05T15:01:29.630" v="1749" actId="47"/>
        <pc:sldMkLst>
          <pc:docMk/>
          <pc:sldMk cId="0" sldId="295"/>
        </pc:sldMkLst>
      </pc:sldChg>
      <pc:sldChg chg="del">
        <pc:chgData name="Mattia Di Donato" userId="b8aa30c7-608e-4ceb-b437-fd1e52695deb" providerId="ADAL" clId="{4F9EA720-0C2A-4316-A6E9-48883782671B}" dt="2023-09-05T15:01:29.630" v="1749" actId="47"/>
        <pc:sldMkLst>
          <pc:docMk/>
          <pc:sldMk cId="0" sldId="296"/>
        </pc:sldMkLst>
      </pc:sldChg>
      <pc:sldChg chg="del">
        <pc:chgData name="Mattia Di Donato" userId="b8aa30c7-608e-4ceb-b437-fd1e52695deb" providerId="ADAL" clId="{4F9EA720-0C2A-4316-A6E9-48883782671B}" dt="2023-09-05T15:01:29.630" v="1749" actId="47"/>
        <pc:sldMkLst>
          <pc:docMk/>
          <pc:sldMk cId="0" sldId="297"/>
        </pc:sldMkLst>
      </pc:sldChg>
      <pc:sldChg chg="del">
        <pc:chgData name="Mattia Di Donato" userId="b8aa30c7-608e-4ceb-b437-fd1e52695deb" providerId="ADAL" clId="{4F9EA720-0C2A-4316-A6E9-48883782671B}" dt="2023-09-05T15:01:29.630" v="1749" actId="47"/>
        <pc:sldMkLst>
          <pc:docMk/>
          <pc:sldMk cId="0" sldId="298"/>
        </pc:sldMkLst>
      </pc:sldChg>
      <pc:sldChg chg="addSp modSp mod">
        <pc:chgData name="Mattia Di Donato" userId="b8aa30c7-608e-4ceb-b437-fd1e52695deb" providerId="ADAL" clId="{4F9EA720-0C2A-4316-A6E9-48883782671B}" dt="2023-09-05T11:07:42.328" v="775" actId="2711"/>
        <pc:sldMkLst>
          <pc:docMk/>
          <pc:sldMk cId="1183313653" sldId="304"/>
        </pc:sldMkLst>
        <pc:spChg chg="add mod">
          <ac:chgData name="Mattia Di Donato" userId="b8aa30c7-608e-4ceb-b437-fd1e52695deb" providerId="ADAL" clId="{4F9EA720-0C2A-4316-A6E9-48883782671B}" dt="2023-09-05T11:07:42.328" v="775" actId="2711"/>
          <ac:spMkLst>
            <pc:docMk/>
            <pc:sldMk cId="1183313653" sldId="304"/>
            <ac:spMk id="2" creationId="{A2568D1B-79AF-1A23-3105-0035B38B62F8}"/>
          </ac:spMkLst>
        </pc:spChg>
        <pc:spChg chg="add mod">
          <ac:chgData name="Mattia Di Donato" userId="b8aa30c7-608e-4ceb-b437-fd1e52695deb" providerId="ADAL" clId="{4F9EA720-0C2A-4316-A6E9-48883782671B}" dt="2023-09-05T11:07:42.328" v="775" actId="2711"/>
          <ac:spMkLst>
            <pc:docMk/>
            <pc:sldMk cId="1183313653" sldId="304"/>
            <ac:spMk id="5" creationId="{2E8D72D9-3BD4-9CE1-8F94-09BAF832542D}"/>
          </ac:spMkLst>
        </pc:spChg>
        <pc:spChg chg="mod">
          <ac:chgData name="Mattia Di Donato" userId="b8aa30c7-608e-4ceb-b437-fd1e52695deb" providerId="ADAL" clId="{4F9EA720-0C2A-4316-A6E9-48883782671B}" dt="2023-09-05T11:07:42.328" v="775" actId="2711"/>
          <ac:spMkLst>
            <pc:docMk/>
            <pc:sldMk cId="1183313653" sldId="304"/>
            <ac:spMk id="9" creationId="{6D89475C-9E8F-AB0A-B5E8-0491D16C5F64}"/>
          </ac:spMkLst>
        </pc:spChg>
        <pc:spChg chg="mod">
          <ac:chgData name="Mattia Di Donato" userId="b8aa30c7-608e-4ceb-b437-fd1e52695deb" providerId="ADAL" clId="{4F9EA720-0C2A-4316-A6E9-48883782671B}" dt="2023-09-05T11:07:42.328" v="775" actId="2711"/>
          <ac:spMkLst>
            <pc:docMk/>
            <pc:sldMk cId="1183313653" sldId="304"/>
            <ac:spMk id="12" creationId="{13CA46BD-B8C8-DCB4-81C8-B2F76EE48C2F}"/>
          </ac:spMkLst>
        </pc:spChg>
        <pc:spChg chg="mod">
          <ac:chgData name="Mattia Di Donato" userId="b8aa30c7-608e-4ceb-b437-fd1e52695deb" providerId="ADAL" clId="{4F9EA720-0C2A-4316-A6E9-48883782671B}" dt="2023-09-05T08:44:50.249" v="42" actId="1076"/>
          <ac:spMkLst>
            <pc:docMk/>
            <pc:sldMk cId="1183313653" sldId="304"/>
            <ac:spMk id="159" creationId="{00000000-0000-0000-0000-000000000000}"/>
          </ac:spMkLst>
        </pc:spChg>
        <pc:picChg chg="mod">
          <ac:chgData name="Mattia Di Donato" userId="b8aa30c7-608e-4ceb-b437-fd1e52695deb" providerId="ADAL" clId="{4F9EA720-0C2A-4316-A6E9-48883782671B}" dt="2023-09-05T08:50:38.769" v="136" actId="1076"/>
          <ac:picMkLst>
            <pc:docMk/>
            <pc:sldMk cId="1183313653" sldId="304"/>
            <ac:picMk id="3" creationId="{386F431A-7BC3-C495-6DA5-99AD7DFBCB31}"/>
          </ac:picMkLst>
        </pc:picChg>
        <pc:picChg chg="mod">
          <ac:chgData name="Mattia Di Donato" userId="b8aa30c7-608e-4ceb-b437-fd1e52695deb" providerId="ADAL" clId="{4F9EA720-0C2A-4316-A6E9-48883782671B}" dt="2023-09-05T08:50:38.769" v="136" actId="1076"/>
          <ac:picMkLst>
            <pc:docMk/>
            <pc:sldMk cId="1183313653" sldId="304"/>
            <ac:picMk id="4" creationId="{47771E15-56FA-6595-CA71-171DC56260FF}"/>
          </ac:picMkLst>
        </pc:picChg>
        <pc:picChg chg="mod">
          <ac:chgData name="Mattia Di Donato" userId="b8aa30c7-608e-4ceb-b437-fd1e52695deb" providerId="ADAL" clId="{4F9EA720-0C2A-4316-A6E9-48883782671B}" dt="2023-09-05T08:50:38.769" v="136" actId="1076"/>
          <ac:picMkLst>
            <pc:docMk/>
            <pc:sldMk cId="1183313653" sldId="304"/>
            <ac:picMk id="10" creationId="{AEAD1F4C-01E4-25D7-6C23-97B302D770F7}"/>
          </ac:picMkLst>
        </pc:picChg>
        <pc:picChg chg="mod">
          <ac:chgData name="Mattia Di Donato" userId="b8aa30c7-608e-4ceb-b437-fd1e52695deb" providerId="ADAL" clId="{4F9EA720-0C2A-4316-A6E9-48883782671B}" dt="2023-09-05T08:50:38.769" v="136" actId="1076"/>
          <ac:picMkLst>
            <pc:docMk/>
            <pc:sldMk cId="1183313653" sldId="304"/>
            <ac:picMk id="11" creationId="{255FDE57-71B6-8C9E-0130-F27349A80376}"/>
          </ac:picMkLst>
        </pc:picChg>
      </pc:sldChg>
      <pc:sldChg chg="modSp mod">
        <pc:chgData name="Mattia Di Donato" userId="b8aa30c7-608e-4ceb-b437-fd1e52695deb" providerId="ADAL" clId="{4F9EA720-0C2A-4316-A6E9-48883782671B}" dt="2023-09-05T15:00:40.004" v="1748" actId="20577"/>
        <pc:sldMkLst>
          <pc:docMk/>
          <pc:sldMk cId="1317475365" sldId="305"/>
        </pc:sldMkLst>
        <pc:spChg chg="mod">
          <ac:chgData name="Mattia Di Donato" userId="b8aa30c7-608e-4ceb-b437-fd1e52695deb" providerId="ADAL" clId="{4F9EA720-0C2A-4316-A6E9-48883782671B}" dt="2023-09-05T15:00:40.004" v="1748" actId="20577"/>
          <ac:spMkLst>
            <pc:docMk/>
            <pc:sldMk cId="1317475365" sldId="305"/>
            <ac:spMk id="158" creationId="{00000000-0000-0000-0000-000000000000}"/>
          </ac:spMkLst>
        </pc:spChg>
      </pc:sldChg>
      <pc:sldChg chg="addSp modSp mod">
        <pc:chgData name="Mattia Di Donato" userId="b8aa30c7-608e-4ceb-b437-fd1e52695deb" providerId="ADAL" clId="{4F9EA720-0C2A-4316-A6E9-48883782671B}" dt="2023-09-05T11:07:24.936" v="773" actId="2711"/>
        <pc:sldMkLst>
          <pc:docMk/>
          <pc:sldMk cId="2644525651" sldId="307"/>
        </pc:sldMkLst>
        <pc:spChg chg="add mod">
          <ac:chgData name="Mattia Di Donato" userId="b8aa30c7-608e-4ceb-b437-fd1e52695deb" providerId="ADAL" clId="{4F9EA720-0C2A-4316-A6E9-48883782671B}" dt="2023-09-05T11:07:24.936" v="773" actId="2711"/>
          <ac:spMkLst>
            <pc:docMk/>
            <pc:sldMk cId="2644525651" sldId="307"/>
            <ac:spMk id="2" creationId="{D2AED279-641D-02EC-A6C6-2096AE9EAAB1}"/>
          </ac:spMkLst>
        </pc:spChg>
        <pc:graphicFrameChg chg="modGraphic">
          <ac:chgData name="Mattia Di Donato" userId="b8aa30c7-608e-4ceb-b437-fd1e52695deb" providerId="ADAL" clId="{4F9EA720-0C2A-4316-A6E9-48883782671B}" dt="2023-09-05T09:25:57.661" v="193" actId="115"/>
          <ac:graphicFrameMkLst>
            <pc:docMk/>
            <pc:sldMk cId="2644525651" sldId="307"/>
            <ac:graphicFrameMk id="426" creationId="{00000000-0000-0000-0000-000000000000}"/>
          </ac:graphicFrameMkLst>
        </pc:graphicFrameChg>
      </pc:sldChg>
      <pc:sldChg chg="modSp del mod ord">
        <pc:chgData name="Mattia Di Donato" userId="b8aa30c7-608e-4ceb-b437-fd1e52695deb" providerId="ADAL" clId="{4F9EA720-0C2A-4316-A6E9-48883782671B}" dt="2023-09-05T15:01:29.630" v="1749" actId="47"/>
        <pc:sldMkLst>
          <pc:docMk/>
          <pc:sldMk cId="1545970539" sldId="308"/>
        </pc:sldMkLst>
        <pc:spChg chg="mod">
          <ac:chgData name="Mattia Di Donato" userId="b8aa30c7-608e-4ceb-b437-fd1e52695deb" providerId="ADAL" clId="{4F9EA720-0C2A-4316-A6E9-48883782671B}" dt="2023-09-05T08:47:31.325" v="124" actId="207"/>
          <ac:spMkLst>
            <pc:docMk/>
            <pc:sldMk cId="1545970539" sldId="308"/>
            <ac:spMk id="2" creationId="{F5819198-38F2-B66F-A8C1-DBBCCC739418}"/>
          </ac:spMkLst>
        </pc:spChg>
      </pc:sldChg>
      <pc:sldChg chg="addSp modSp mod">
        <pc:chgData name="Mattia Di Donato" userId="b8aa30c7-608e-4ceb-b437-fd1e52695deb" providerId="ADAL" clId="{4F9EA720-0C2A-4316-A6E9-48883782671B}" dt="2023-09-05T11:07:29.779" v="774" actId="2711"/>
        <pc:sldMkLst>
          <pc:docMk/>
          <pc:sldMk cId="2023010155" sldId="309"/>
        </pc:sldMkLst>
        <pc:spChg chg="add mod">
          <ac:chgData name="Mattia Di Donato" userId="b8aa30c7-608e-4ceb-b437-fd1e52695deb" providerId="ADAL" clId="{4F9EA720-0C2A-4316-A6E9-48883782671B}" dt="2023-09-05T11:07:29.779" v="774" actId="2711"/>
          <ac:spMkLst>
            <pc:docMk/>
            <pc:sldMk cId="2023010155" sldId="309"/>
            <ac:spMk id="2" creationId="{D966E9EA-1539-39DB-F794-FA21AA1E91AD}"/>
          </ac:spMkLst>
        </pc:spChg>
        <pc:graphicFrameChg chg="modGraphic">
          <ac:chgData name="Mattia Di Donato" userId="b8aa30c7-608e-4ceb-b437-fd1e52695deb" providerId="ADAL" clId="{4F9EA720-0C2A-4316-A6E9-48883782671B}" dt="2023-09-05T09:30:21.018" v="333" actId="115"/>
          <ac:graphicFrameMkLst>
            <pc:docMk/>
            <pc:sldMk cId="2023010155" sldId="309"/>
            <ac:graphicFrameMk id="426" creationId="{00000000-0000-0000-0000-000000000000}"/>
          </ac:graphicFrameMkLst>
        </pc:graphicFrameChg>
      </pc:sldChg>
      <pc:sldChg chg="addSp modSp mod">
        <pc:chgData name="Mattia Di Donato" userId="b8aa30c7-608e-4ceb-b437-fd1e52695deb" providerId="ADAL" clId="{4F9EA720-0C2A-4316-A6E9-48883782671B}" dt="2023-09-05T10:57:49.023" v="771" actId="1076"/>
        <pc:sldMkLst>
          <pc:docMk/>
          <pc:sldMk cId="2391777946" sldId="310"/>
        </pc:sldMkLst>
        <pc:spChg chg="add mod">
          <ac:chgData name="Mattia Di Donato" userId="b8aa30c7-608e-4ceb-b437-fd1e52695deb" providerId="ADAL" clId="{4F9EA720-0C2A-4316-A6E9-48883782671B}" dt="2023-09-05T10:57:44.528" v="770" actId="1076"/>
          <ac:spMkLst>
            <pc:docMk/>
            <pc:sldMk cId="2391777946" sldId="310"/>
            <ac:spMk id="2" creationId="{4BA2EE77-88A5-B88F-20E4-FF8BB66C8CE5}"/>
          </ac:spMkLst>
        </pc:spChg>
        <pc:spChg chg="mod">
          <ac:chgData name="Mattia Di Donato" userId="b8aa30c7-608e-4ceb-b437-fd1e52695deb" providerId="ADAL" clId="{4F9EA720-0C2A-4316-A6E9-48883782671B}" dt="2023-09-05T10:57:40.695" v="769" actId="1076"/>
          <ac:spMkLst>
            <pc:docMk/>
            <pc:sldMk cId="2391777946" sldId="310"/>
            <ac:spMk id="3" creationId="{B26A8D61-B2E9-2E16-CD8C-DD24D05D214C}"/>
          </ac:spMkLst>
        </pc:spChg>
        <pc:spChg chg="mod">
          <ac:chgData name="Mattia Di Donato" userId="b8aa30c7-608e-4ceb-b437-fd1e52695deb" providerId="ADAL" clId="{4F9EA720-0C2A-4316-A6E9-48883782671B}" dt="2023-09-05T10:57:33.592" v="768" actId="1076"/>
          <ac:spMkLst>
            <pc:docMk/>
            <pc:sldMk cId="2391777946" sldId="310"/>
            <ac:spMk id="4" creationId="{6BA0D50F-5FFF-53C6-3F5A-191B6C9DF7BB}"/>
          </ac:spMkLst>
        </pc:spChg>
        <pc:spChg chg="add mod">
          <ac:chgData name="Mattia Di Donato" userId="b8aa30c7-608e-4ceb-b437-fd1e52695deb" providerId="ADAL" clId="{4F9EA720-0C2A-4316-A6E9-48883782671B}" dt="2023-09-05T10:57:03.188" v="761" actId="1076"/>
          <ac:spMkLst>
            <pc:docMk/>
            <pc:sldMk cId="2391777946" sldId="310"/>
            <ac:spMk id="5" creationId="{14593B73-1EE2-C9F6-4991-C3DF7515CFB6}"/>
          </ac:spMkLst>
        </pc:spChg>
        <pc:picChg chg="mod">
          <ac:chgData name="Mattia Di Donato" userId="b8aa30c7-608e-4ceb-b437-fd1e52695deb" providerId="ADAL" clId="{4F9EA720-0C2A-4316-A6E9-48883782671B}" dt="2023-09-05T10:55:04.288" v="723" actId="1076"/>
          <ac:picMkLst>
            <pc:docMk/>
            <pc:sldMk cId="2391777946" sldId="310"/>
            <ac:picMk id="6" creationId="{3F63A15F-9A2C-D32A-C94E-2AD39B61479A}"/>
          </ac:picMkLst>
        </pc:picChg>
        <pc:picChg chg="mod">
          <ac:chgData name="Mattia Di Donato" userId="b8aa30c7-608e-4ceb-b437-fd1e52695deb" providerId="ADAL" clId="{4F9EA720-0C2A-4316-A6E9-48883782671B}" dt="2023-09-05T10:57:49.023" v="771" actId="1076"/>
          <ac:picMkLst>
            <pc:docMk/>
            <pc:sldMk cId="2391777946" sldId="310"/>
            <ac:picMk id="8" creationId="{8D8B24E0-72BC-0AD3-47F5-698BF0F3E395}"/>
          </ac:picMkLst>
        </pc:picChg>
        <pc:picChg chg="mod">
          <ac:chgData name="Mattia Di Donato" userId="b8aa30c7-608e-4ceb-b437-fd1e52695deb" providerId="ADAL" clId="{4F9EA720-0C2A-4316-A6E9-48883782671B}" dt="2023-09-05T10:54:55.666" v="721" actId="14100"/>
          <ac:picMkLst>
            <pc:docMk/>
            <pc:sldMk cId="2391777946" sldId="310"/>
            <ac:picMk id="10" creationId="{3AA2798C-E3FB-3FBE-F66F-C52EED2A2F42}"/>
          </ac:picMkLst>
        </pc:picChg>
      </pc:sldChg>
      <pc:sldChg chg="addSp delSp modSp add mod ord">
        <pc:chgData name="Mattia Di Donato" userId="b8aa30c7-608e-4ceb-b437-fd1e52695deb" providerId="ADAL" clId="{4F9EA720-0C2A-4316-A6E9-48883782671B}" dt="2023-09-05T11:07:15.392" v="772" actId="2711"/>
        <pc:sldMkLst>
          <pc:docMk/>
          <pc:sldMk cId="2598026700" sldId="311"/>
        </pc:sldMkLst>
        <pc:spChg chg="del mod">
          <ac:chgData name="Mattia Di Donato" userId="b8aa30c7-608e-4ceb-b437-fd1e52695deb" providerId="ADAL" clId="{4F9EA720-0C2A-4316-A6E9-48883782671B}" dt="2023-09-05T10:09:51.692" v="351" actId="478"/>
          <ac:spMkLst>
            <pc:docMk/>
            <pc:sldMk cId="2598026700" sldId="311"/>
            <ac:spMk id="11" creationId="{84D8B3A3-1B32-3E55-5C09-3FE8FB75C46F}"/>
          </ac:spMkLst>
        </pc:spChg>
        <pc:spChg chg="del mod">
          <ac:chgData name="Mattia Di Donato" userId="b8aa30c7-608e-4ceb-b437-fd1e52695deb" providerId="ADAL" clId="{4F9EA720-0C2A-4316-A6E9-48883782671B}" dt="2023-09-05T10:16:46.553" v="496" actId="478"/>
          <ac:spMkLst>
            <pc:docMk/>
            <pc:sldMk cId="2598026700" sldId="311"/>
            <ac:spMk id="13" creationId="{46474D6D-754C-4537-B1E8-8CA1F2AE70AA}"/>
          </ac:spMkLst>
        </pc:spChg>
        <pc:spChg chg="del mod">
          <ac:chgData name="Mattia Di Donato" userId="b8aa30c7-608e-4ceb-b437-fd1e52695deb" providerId="ADAL" clId="{4F9EA720-0C2A-4316-A6E9-48883782671B}" dt="2023-09-05T10:10:26.400" v="379" actId="478"/>
          <ac:spMkLst>
            <pc:docMk/>
            <pc:sldMk cId="2598026700" sldId="311"/>
            <ac:spMk id="14" creationId="{E883C343-ABA7-D54F-6098-C71A1DA110B5}"/>
          </ac:spMkLst>
        </pc:spChg>
        <pc:spChg chg="del mod">
          <ac:chgData name="Mattia Di Donato" userId="b8aa30c7-608e-4ceb-b437-fd1e52695deb" providerId="ADAL" clId="{4F9EA720-0C2A-4316-A6E9-48883782671B}" dt="2023-09-05T10:16:35.477" v="491" actId="478"/>
          <ac:spMkLst>
            <pc:docMk/>
            <pc:sldMk cId="2598026700" sldId="311"/>
            <ac:spMk id="15" creationId="{4E36DAC4-2423-9E1F-2CE3-A86D08D2C500}"/>
          </ac:spMkLst>
        </pc:spChg>
        <pc:spChg chg="del mod">
          <ac:chgData name="Mattia Di Donato" userId="b8aa30c7-608e-4ceb-b437-fd1e52695deb" providerId="ADAL" clId="{4F9EA720-0C2A-4316-A6E9-48883782671B}" dt="2023-09-05T10:16:55.322" v="500" actId="478"/>
          <ac:spMkLst>
            <pc:docMk/>
            <pc:sldMk cId="2598026700" sldId="311"/>
            <ac:spMk id="16" creationId="{C670F406-174F-9A87-9725-3EFFD97F9DF4}"/>
          </ac:spMkLst>
        </pc:spChg>
        <pc:spChg chg="del mod">
          <ac:chgData name="Mattia Di Donato" userId="b8aa30c7-608e-4ceb-b437-fd1e52695deb" providerId="ADAL" clId="{4F9EA720-0C2A-4316-A6E9-48883782671B}" dt="2023-09-05T10:16:53.170" v="499" actId="478"/>
          <ac:spMkLst>
            <pc:docMk/>
            <pc:sldMk cId="2598026700" sldId="311"/>
            <ac:spMk id="17" creationId="{E82F14A7-4C32-0F41-99AC-C90EEA8AE933}"/>
          </ac:spMkLst>
        </pc:spChg>
        <pc:spChg chg="del mod">
          <ac:chgData name="Mattia Di Donato" userId="b8aa30c7-608e-4ceb-b437-fd1e52695deb" providerId="ADAL" clId="{4F9EA720-0C2A-4316-A6E9-48883782671B}" dt="2023-09-05T10:10:30.541" v="380" actId="478"/>
          <ac:spMkLst>
            <pc:docMk/>
            <pc:sldMk cId="2598026700" sldId="311"/>
            <ac:spMk id="18" creationId="{9A816A25-179F-A9F9-301E-F2C409D3D27B}"/>
          </ac:spMkLst>
        </pc:spChg>
        <pc:spChg chg="add mod">
          <ac:chgData name="Mattia Di Donato" userId="b8aa30c7-608e-4ceb-b437-fd1e52695deb" providerId="ADAL" clId="{4F9EA720-0C2A-4316-A6E9-48883782671B}" dt="2023-09-05T11:07:15.392" v="772" actId="2711"/>
          <ac:spMkLst>
            <pc:docMk/>
            <pc:sldMk cId="2598026700" sldId="311"/>
            <ac:spMk id="28" creationId="{7E3C9631-2B1B-9ED9-E10E-1AA0CF1B7546}"/>
          </ac:spMkLst>
        </pc:spChg>
        <pc:spChg chg="add mod">
          <ac:chgData name="Mattia Di Donato" userId="b8aa30c7-608e-4ceb-b437-fd1e52695deb" providerId="ADAL" clId="{4F9EA720-0C2A-4316-A6E9-48883782671B}" dt="2023-09-05T11:07:15.392" v="772" actId="2711"/>
          <ac:spMkLst>
            <pc:docMk/>
            <pc:sldMk cId="2598026700" sldId="311"/>
            <ac:spMk id="31" creationId="{BB01A99C-37A8-BFA7-5653-7A07BC88B27B}"/>
          </ac:spMkLst>
        </pc:spChg>
        <pc:spChg chg="add mod">
          <ac:chgData name="Mattia Di Donato" userId="b8aa30c7-608e-4ceb-b437-fd1e52695deb" providerId="ADAL" clId="{4F9EA720-0C2A-4316-A6E9-48883782671B}" dt="2023-09-05T11:07:15.392" v="772" actId="2711"/>
          <ac:spMkLst>
            <pc:docMk/>
            <pc:sldMk cId="2598026700" sldId="311"/>
            <ac:spMk id="40" creationId="{1C01D830-2BA7-24D8-061E-CCBFFDA99745}"/>
          </ac:spMkLst>
        </pc:spChg>
        <pc:spChg chg="add mod">
          <ac:chgData name="Mattia Di Donato" userId="b8aa30c7-608e-4ceb-b437-fd1e52695deb" providerId="ADAL" clId="{4F9EA720-0C2A-4316-A6E9-48883782671B}" dt="2023-09-05T11:07:15.392" v="772" actId="2711"/>
          <ac:spMkLst>
            <pc:docMk/>
            <pc:sldMk cId="2598026700" sldId="311"/>
            <ac:spMk id="45" creationId="{FE244B2F-0BEA-72DC-F75A-AB5C16297DDF}"/>
          </ac:spMkLst>
        </pc:spChg>
        <pc:spChg chg="add mod">
          <ac:chgData name="Mattia Di Donato" userId="b8aa30c7-608e-4ceb-b437-fd1e52695deb" providerId="ADAL" clId="{4F9EA720-0C2A-4316-A6E9-48883782671B}" dt="2023-09-05T10:28:36.551" v="699" actId="1076"/>
          <ac:spMkLst>
            <pc:docMk/>
            <pc:sldMk cId="2598026700" sldId="311"/>
            <ac:spMk id="58" creationId="{52ADE1F8-099F-1B7D-B6F2-B19E96F7AF5D}"/>
          </ac:spMkLst>
        </pc:spChg>
        <pc:spChg chg="add mod">
          <ac:chgData name="Mattia Di Donato" userId="b8aa30c7-608e-4ceb-b437-fd1e52695deb" providerId="ADAL" clId="{4F9EA720-0C2A-4316-A6E9-48883782671B}" dt="2023-09-05T10:27:33.022" v="685" actId="571"/>
          <ac:spMkLst>
            <pc:docMk/>
            <pc:sldMk cId="2598026700" sldId="311"/>
            <ac:spMk id="131" creationId="{C9FC5BC3-1677-2BC7-B0D9-AC5E24793F33}"/>
          </ac:spMkLst>
        </pc:spChg>
        <pc:spChg chg="del">
          <ac:chgData name="Mattia Di Donato" userId="b8aa30c7-608e-4ceb-b437-fd1e52695deb" providerId="ADAL" clId="{4F9EA720-0C2A-4316-A6E9-48883782671B}" dt="2023-09-05T10:07:07.382" v="339" actId="478"/>
          <ac:spMkLst>
            <pc:docMk/>
            <pc:sldMk cId="2598026700" sldId="311"/>
            <ac:spMk id="158" creationId="{00000000-0000-0000-0000-000000000000}"/>
          </ac:spMkLst>
        </pc:spChg>
        <pc:spChg chg="del mod">
          <ac:chgData name="Mattia Di Donato" userId="b8aa30c7-608e-4ceb-b437-fd1e52695deb" providerId="ADAL" clId="{4F9EA720-0C2A-4316-A6E9-48883782671B}" dt="2023-09-05T10:07:04.443" v="338" actId="478"/>
          <ac:spMkLst>
            <pc:docMk/>
            <pc:sldMk cId="2598026700" sldId="311"/>
            <ac:spMk id="159" creationId="{00000000-0000-0000-0000-000000000000}"/>
          </ac:spMkLst>
        </pc:spChg>
        <pc:grpChg chg="add del mod">
          <ac:chgData name="Mattia Di Donato" userId="b8aa30c7-608e-4ceb-b437-fd1e52695deb" providerId="ADAL" clId="{4F9EA720-0C2A-4316-A6E9-48883782671B}" dt="2023-09-05T10:25:02.976" v="605" actId="14100"/>
          <ac:grpSpMkLst>
            <pc:docMk/>
            <pc:sldMk cId="2598026700" sldId="311"/>
            <ac:grpSpMk id="5" creationId="{F815C7B3-1249-45D9-7835-DBC366B2A721}"/>
          </ac:grpSpMkLst>
        </pc:grpChg>
        <pc:picChg chg="add del mod">
          <ac:chgData name="Mattia Di Donato" userId="b8aa30c7-608e-4ceb-b437-fd1e52695deb" providerId="ADAL" clId="{4F9EA720-0C2A-4316-A6E9-48883782671B}" dt="2023-09-05T10:07:18.865" v="343" actId="478"/>
          <ac:picMkLst>
            <pc:docMk/>
            <pc:sldMk cId="2598026700" sldId="311"/>
            <ac:picMk id="3" creationId="{06D43152-F53E-F849-3D39-E65DA82F5206}"/>
          </ac:picMkLst>
        </pc:picChg>
        <pc:picChg chg="add mod">
          <ac:chgData name="Mattia Di Donato" userId="b8aa30c7-608e-4ceb-b437-fd1e52695deb" providerId="ADAL" clId="{4F9EA720-0C2A-4316-A6E9-48883782671B}" dt="2023-09-05T10:29:05.590" v="706" actId="1076"/>
          <ac:picMkLst>
            <pc:docMk/>
            <pc:sldMk cId="2598026700" sldId="311"/>
            <ac:picMk id="19" creationId="{F049F651-A987-A62F-1A9F-D35507D6FB64}"/>
          </ac:picMkLst>
        </pc:picChg>
        <pc:picChg chg="add mod">
          <ac:chgData name="Mattia Di Donato" userId="b8aa30c7-608e-4ceb-b437-fd1e52695deb" providerId="ADAL" clId="{4F9EA720-0C2A-4316-A6E9-48883782671B}" dt="2023-09-05T10:28:39.314" v="700" actId="1076"/>
          <ac:picMkLst>
            <pc:docMk/>
            <pc:sldMk cId="2598026700" sldId="311"/>
            <ac:picMk id="22" creationId="{31C2CA81-A04E-D9EC-B909-3E1312272A2A}"/>
          </ac:picMkLst>
        </pc:picChg>
        <pc:picChg chg="add mod">
          <ac:chgData name="Mattia Di Donato" userId="b8aa30c7-608e-4ceb-b437-fd1e52695deb" providerId="ADAL" clId="{4F9EA720-0C2A-4316-A6E9-48883782671B}" dt="2023-09-05T10:26:26.822" v="667" actId="1076"/>
          <ac:picMkLst>
            <pc:docMk/>
            <pc:sldMk cId="2598026700" sldId="311"/>
            <ac:picMk id="23" creationId="{5743B06A-DF2E-BE61-2802-EF552DF1DED7}"/>
          </ac:picMkLst>
        </pc:picChg>
        <pc:picChg chg="add mod">
          <ac:chgData name="Mattia Di Donato" userId="b8aa30c7-608e-4ceb-b437-fd1e52695deb" providerId="ADAL" clId="{4F9EA720-0C2A-4316-A6E9-48883782671B}" dt="2023-09-05T10:27:24.838" v="681" actId="1076"/>
          <ac:picMkLst>
            <pc:docMk/>
            <pc:sldMk cId="2598026700" sldId="311"/>
            <ac:picMk id="39" creationId="{F5837E4E-4708-4540-E905-7EFE0F182CBC}"/>
          </ac:picMkLst>
        </pc:picChg>
        <pc:picChg chg="add del">
          <ac:chgData name="Mattia Di Donato" userId="b8aa30c7-608e-4ceb-b437-fd1e52695deb" providerId="ADAL" clId="{4F9EA720-0C2A-4316-A6E9-48883782671B}" dt="2023-09-05T10:19:44.704" v="533" actId="22"/>
          <ac:picMkLst>
            <pc:docMk/>
            <pc:sldMk cId="2598026700" sldId="311"/>
            <ac:picMk id="44" creationId="{C8832AAA-7D7C-6847-CF2B-F48695958F8C}"/>
          </ac:picMkLst>
        </pc:picChg>
        <pc:cxnChg chg="add del mod">
          <ac:chgData name="Mattia Di Donato" userId="b8aa30c7-608e-4ceb-b437-fd1e52695deb" providerId="ADAL" clId="{4F9EA720-0C2A-4316-A6E9-48883782671B}" dt="2023-09-05T10:08:27.125" v="345" actId="478"/>
          <ac:cxnSpMkLst>
            <pc:docMk/>
            <pc:sldMk cId="2598026700" sldId="311"/>
            <ac:cxnSpMk id="4" creationId="{C8DF2C14-041B-A3D6-A90D-7265015E6A6F}"/>
          </ac:cxnSpMkLst>
        </pc:cxnChg>
        <pc:cxnChg chg="mod">
          <ac:chgData name="Mattia Di Donato" userId="b8aa30c7-608e-4ceb-b437-fd1e52695deb" providerId="ADAL" clId="{4F9EA720-0C2A-4316-A6E9-48883782671B}" dt="2023-09-05T10:28:39.314" v="700" actId="1076"/>
          <ac:cxnSpMkLst>
            <pc:docMk/>
            <pc:sldMk cId="2598026700" sldId="311"/>
            <ac:cxnSpMk id="6" creationId="{275F26B7-443B-4382-6B51-3745C11C4F7C}"/>
          </ac:cxnSpMkLst>
        </pc:cxnChg>
        <pc:cxnChg chg="del mod">
          <ac:chgData name="Mattia Di Donato" userId="b8aa30c7-608e-4ceb-b437-fd1e52695deb" providerId="ADAL" clId="{4F9EA720-0C2A-4316-A6E9-48883782671B}" dt="2023-09-05T10:16:40.293" v="492" actId="478"/>
          <ac:cxnSpMkLst>
            <pc:docMk/>
            <pc:sldMk cId="2598026700" sldId="311"/>
            <ac:cxnSpMk id="7" creationId="{AB650326-660B-9795-1B1A-1B6CC00BE185}"/>
          </ac:cxnSpMkLst>
        </pc:cxnChg>
        <pc:cxnChg chg="del mod">
          <ac:chgData name="Mattia Di Donato" userId="b8aa30c7-608e-4ceb-b437-fd1e52695deb" providerId="ADAL" clId="{4F9EA720-0C2A-4316-A6E9-48883782671B}" dt="2023-09-05T10:16:42.739" v="493" actId="478"/>
          <ac:cxnSpMkLst>
            <pc:docMk/>
            <pc:sldMk cId="2598026700" sldId="311"/>
            <ac:cxnSpMk id="8" creationId="{CFF7E42A-CCDF-524E-23D5-99741D4A08E1}"/>
          </ac:cxnSpMkLst>
        </pc:cxnChg>
        <pc:cxnChg chg="add del mod">
          <ac:chgData name="Mattia Di Donato" userId="b8aa30c7-608e-4ceb-b437-fd1e52695deb" providerId="ADAL" clId="{4F9EA720-0C2A-4316-A6E9-48883782671B}" dt="2023-09-05T10:29:05.590" v="706" actId="1076"/>
          <ac:cxnSpMkLst>
            <pc:docMk/>
            <pc:sldMk cId="2598026700" sldId="311"/>
            <ac:cxnSpMk id="9" creationId="{D3BD56F2-4671-FC8F-9752-90090922D7BE}"/>
          </ac:cxnSpMkLst>
        </pc:cxnChg>
        <pc:cxnChg chg="mod">
          <ac:chgData name="Mattia Di Donato" userId="b8aa30c7-608e-4ceb-b437-fd1e52695deb" providerId="ADAL" clId="{4F9EA720-0C2A-4316-A6E9-48883782671B}" dt="2023-09-05T10:29:36.561" v="718" actId="14100"/>
          <ac:cxnSpMkLst>
            <pc:docMk/>
            <pc:sldMk cId="2598026700" sldId="311"/>
            <ac:cxnSpMk id="10" creationId="{58F50E1B-037B-F02F-C987-7416A4650800}"/>
          </ac:cxnSpMkLst>
        </pc:cxnChg>
        <pc:cxnChg chg="del mod">
          <ac:chgData name="Mattia Di Donato" userId="b8aa30c7-608e-4ceb-b437-fd1e52695deb" providerId="ADAL" clId="{4F9EA720-0C2A-4316-A6E9-48883782671B}" dt="2023-09-05T10:16:58.263" v="501" actId="478"/>
          <ac:cxnSpMkLst>
            <pc:docMk/>
            <pc:sldMk cId="2598026700" sldId="311"/>
            <ac:cxnSpMk id="12" creationId="{F5A9AE3E-42B1-D7E4-9532-CDFF2500F41E}"/>
          </ac:cxnSpMkLst>
        </pc:cxnChg>
        <pc:cxnChg chg="add mod">
          <ac:chgData name="Mattia Di Donato" userId="b8aa30c7-608e-4ceb-b437-fd1e52695deb" providerId="ADAL" clId="{4F9EA720-0C2A-4316-A6E9-48883782671B}" dt="2023-09-05T10:29:23.422" v="716" actId="14100"/>
          <ac:cxnSpMkLst>
            <pc:docMk/>
            <pc:sldMk cId="2598026700" sldId="311"/>
            <ac:cxnSpMk id="33" creationId="{11102A6C-7B22-9514-0004-7B790CFEB5BD}"/>
          </ac:cxnSpMkLst>
        </pc:cxnChg>
      </pc:sldChg>
      <pc:sldMasterChg chg="delSldLayout">
        <pc:chgData name="Mattia Di Donato" userId="b8aa30c7-608e-4ceb-b437-fd1e52695deb" providerId="ADAL" clId="{4F9EA720-0C2A-4316-A6E9-48883782671B}" dt="2023-09-05T15:01:29.630" v="1749" actId="47"/>
        <pc:sldMasterMkLst>
          <pc:docMk/>
          <pc:sldMasterMk cId="0" sldId="2147483677"/>
        </pc:sldMasterMkLst>
        <pc:sldLayoutChg chg="del">
          <pc:chgData name="Mattia Di Donato" userId="b8aa30c7-608e-4ceb-b437-fd1e52695deb" providerId="ADAL" clId="{4F9EA720-0C2A-4316-A6E9-48883782671B}" dt="2023-09-05T15:01:29.630" v="1749" actId="47"/>
          <pc:sldLayoutMkLst>
            <pc:docMk/>
            <pc:sldMasterMk cId="0" sldId="2147483677"/>
            <pc:sldLayoutMk cId="0" sldId="2147483651"/>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52"/>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54"/>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55"/>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65"/>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66"/>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67"/>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68"/>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70"/>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71"/>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72"/>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73"/>
          </pc:sldLayoutMkLst>
        </pc:sldLayoutChg>
        <pc:sldLayoutChg chg="del">
          <pc:chgData name="Mattia Di Donato" userId="b8aa30c7-608e-4ceb-b437-fd1e52695deb" providerId="ADAL" clId="{4F9EA720-0C2A-4316-A6E9-48883782671B}" dt="2023-09-05T15:01:29.630" v="1749" actId="47"/>
          <pc:sldLayoutMkLst>
            <pc:docMk/>
            <pc:sldMasterMk cId="0" sldId="2147483677"/>
            <pc:sldLayoutMk cId="0" sldId="2147483674"/>
          </pc:sldLayoutMkLst>
        </pc:sldLayoutChg>
      </pc:sldMasterChg>
      <pc:sldMasterChg chg="del delSldLayout">
        <pc:chgData name="Mattia Di Donato" userId="b8aa30c7-608e-4ceb-b437-fd1e52695deb" providerId="ADAL" clId="{4F9EA720-0C2A-4316-A6E9-48883782671B}" dt="2023-09-05T15:01:29.630" v="1749" actId="47"/>
        <pc:sldMasterMkLst>
          <pc:docMk/>
          <pc:sldMasterMk cId="0" sldId="2147483678"/>
        </pc:sldMasterMkLst>
        <pc:sldLayoutChg chg="del">
          <pc:chgData name="Mattia Di Donato" userId="b8aa30c7-608e-4ceb-b437-fd1e52695deb" providerId="ADAL" clId="{4F9EA720-0C2A-4316-A6E9-48883782671B}" dt="2023-09-05T15:01:29.630" v="1749" actId="47"/>
          <pc:sldLayoutMkLst>
            <pc:docMk/>
            <pc:sldMasterMk cId="0" sldId="2147483678"/>
            <pc:sldLayoutMk cId="0" sldId="2147483675"/>
          </pc:sldLayoutMkLst>
        </pc:sldLayoutChg>
      </pc:sldMasterChg>
      <pc:sldMasterChg chg="del delSldLayout">
        <pc:chgData name="Mattia Di Donato" userId="b8aa30c7-608e-4ceb-b437-fd1e52695deb" providerId="ADAL" clId="{4F9EA720-0C2A-4316-A6E9-48883782671B}" dt="2023-09-05T15:01:29.630" v="1749" actId="47"/>
        <pc:sldMasterMkLst>
          <pc:docMk/>
          <pc:sldMasterMk cId="0" sldId="2147483679"/>
        </pc:sldMasterMkLst>
        <pc:sldLayoutChg chg="del">
          <pc:chgData name="Mattia Di Donato" userId="b8aa30c7-608e-4ceb-b437-fd1e52695deb" providerId="ADAL" clId="{4F9EA720-0C2A-4316-A6E9-48883782671B}" dt="2023-09-05T15:01:29.630" v="1749" actId="47"/>
          <pc:sldLayoutMkLst>
            <pc:docMk/>
            <pc:sldMasterMk cId="0" sldId="2147483679"/>
            <pc:sldLayoutMk cId="0" sldId="2147483676"/>
          </pc:sldLayoutMkLst>
        </pc:sldLayoutChg>
      </pc:sldMasterChg>
    </pc:docChg>
  </pc:docChgLst>
  <pc:docChgLst>
    <pc:chgData name="Mattia Di Donato" userId="b8aa30c7-608e-4ceb-b437-fd1e52695deb" providerId="ADAL" clId="{D2217A6E-EB5F-4DF7-8519-498708D9D36A}"/>
    <pc:docChg chg="undo redo custSel addSld delSld modSld sldOrd">
      <pc:chgData name="Mattia Di Donato" userId="b8aa30c7-608e-4ceb-b437-fd1e52695deb" providerId="ADAL" clId="{D2217A6E-EB5F-4DF7-8519-498708D9D36A}" dt="2023-09-04T14:52:23.382" v="940" actId="47"/>
      <pc:docMkLst>
        <pc:docMk/>
      </pc:docMkLst>
      <pc:sldChg chg="modSp mod">
        <pc:chgData name="Mattia Di Donato" userId="b8aa30c7-608e-4ceb-b437-fd1e52695deb" providerId="ADAL" clId="{D2217A6E-EB5F-4DF7-8519-498708D9D36A}" dt="2023-09-04T14:21:46.877" v="458" actId="207"/>
        <pc:sldMkLst>
          <pc:docMk/>
          <pc:sldMk cId="0" sldId="260"/>
        </pc:sldMkLst>
        <pc:spChg chg="mod">
          <ac:chgData name="Mattia Di Donato" userId="b8aa30c7-608e-4ceb-b437-fd1e52695deb" providerId="ADAL" clId="{D2217A6E-EB5F-4DF7-8519-498708D9D36A}" dt="2023-09-04T14:21:46.877" v="458" actId="207"/>
          <ac:spMkLst>
            <pc:docMk/>
            <pc:sldMk cId="0" sldId="260"/>
            <ac:spMk id="205" creationId="{00000000-0000-0000-0000-000000000000}"/>
          </ac:spMkLst>
        </pc:spChg>
      </pc:sldChg>
      <pc:sldChg chg="delSp modSp mod">
        <pc:chgData name="Mattia Di Donato" userId="b8aa30c7-608e-4ceb-b437-fd1e52695deb" providerId="ADAL" clId="{D2217A6E-EB5F-4DF7-8519-498708D9D36A}" dt="2023-09-03T17:20:13.702" v="359" actId="6549"/>
        <pc:sldMkLst>
          <pc:docMk/>
          <pc:sldMk cId="224782735" sldId="300"/>
        </pc:sldMkLst>
        <pc:spChg chg="mod">
          <ac:chgData name="Mattia Di Donato" userId="b8aa30c7-608e-4ceb-b437-fd1e52695deb" providerId="ADAL" clId="{D2217A6E-EB5F-4DF7-8519-498708D9D36A}" dt="2023-09-03T17:20:13.702" v="359" actId="6549"/>
          <ac:spMkLst>
            <pc:docMk/>
            <pc:sldMk cId="224782735" sldId="300"/>
            <ac:spMk id="158" creationId="{00000000-0000-0000-0000-000000000000}"/>
          </ac:spMkLst>
        </pc:spChg>
        <pc:spChg chg="del">
          <ac:chgData name="Mattia Di Donato" userId="b8aa30c7-608e-4ceb-b437-fd1e52695deb" providerId="ADAL" clId="{D2217A6E-EB5F-4DF7-8519-498708D9D36A}" dt="2023-09-03T16:44:11.376" v="71" actId="478"/>
          <ac:spMkLst>
            <pc:docMk/>
            <pc:sldMk cId="224782735" sldId="300"/>
            <ac:spMk id="160" creationId="{00000000-0000-0000-0000-000000000000}"/>
          </ac:spMkLst>
        </pc:spChg>
      </pc:sldChg>
      <pc:sldChg chg="addSp modSp add mod ord">
        <pc:chgData name="Mattia Di Donato" userId="b8aa30c7-608e-4ceb-b437-fd1e52695deb" providerId="ADAL" clId="{D2217A6E-EB5F-4DF7-8519-498708D9D36A}" dt="2023-09-04T14:21:00.686" v="455" actId="207"/>
        <pc:sldMkLst>
          <pc:docMk/>
          <pc:sldMk cId="2984592716" sldId="301"/>
        </pc:sldMkLst>
        <pc:spChg chg="add mod">
          <ac:chgData name="Mattia Di Donato" userId="b8aa30c7-608e-4ceb-b437-fd1e52695deb" providerId="ADAL" clId="{D2217A6E-EB5F-4DF7-8519-498708D9D36A}" dt="2023-09-04T14:09:49.363" v="440" actId="1076"/>
          <ac:spMkLst>
            <pc:docMk/>
            <pc:sldMk cId="2984592716" sldId="301"/>
            <ac:spMk id="2" creationId="{AF189E7F-77F9-49F0-DE4D-1D285E159E90}"/>
          </ac:spMkLst>
        </pc:spChg>
        <pc:spChg chg="mod">
          <ac:chgData name="Mattia Di Donato" userId="b8aa30c7-608e-4ceb-b437-fd1e52695deb" providerId="ADAL" clId="{D2217A6E-EB5F-4DF7-8519-498708D9D36A}" dt="2023-09-04T14:21:00.686" v="455" actId="207"/>
          <ac:spMkLst>
            <pc:docMk/>
            <pc:sldMk cId="2984592716" sldId="301"/>
            <ac:spMk id="158" creationId="{00000000-0000-0000-0000-000000000000}"/>
          </ac:spMkLst>
        </pc:spChg>
        <pc:spChg chg="mod">
          <ac:chgData name="Mattia Di Donato" userId="b8aa30c7-608e-4ceb-b437-fd1e52695deb" providerId="ADAL" clId="{D2217A6E-EB5F-4DF7-8519-498708D9D36A}" dt="2023-09-04T09:14:23.039" v="370" actId="14100"/>
          <ac:spMkLst>
            <pc:docMk/>
            <pc:sldMk cId="2984592716" sldId="301"/>
            <ac:spMk id="159" creationId="{00000000-0000-0000-0000-000000000000}"/>
          </ac:spMkLst>
        </pc:spChg>
        <pc:picChg chg="add mod">
          <ac:chgData name="Mattia Di Donato" userId="b8aa30c7-608e-4ceb-b437-fd1e52695deb" providerId="ADAL" clId="{D2217A6E-EB5F-4DF7-8519-498708D9D36A}" dt="2023-09-04T14:14:15.742" v="448" actId="1076"/>
          <ac:picMkLst>
            <pc:docMk/>
            <pc:sldMk cId="2984592716" sldId="301"/>
            <ac:picMk id="3" creationId="{F17F2B81-F355-2E9D-24DE-FC46F20ADCBB}"/>
          </ac:picMkLst>
        </pc:picChg>
      </pc:sldChg>
      <pc:sldChg chg="addSp modSp add mod">
        <pc:chgData name="Mattia Di Donato" userId="b8aa30c7-608e-4ceb-b437-fd1e52695deb" providerId="ADAL" clId="{D2217A6E-EB5F-4DF7-8519-498708D9D36A}" dt="2023-09-04T14:25:16.963" v="499" actId="1076"/>
        <pc:sldMkLst>
          <pc:docMk/>
          <pc:sldMk cId="505966293" sldId="302"/>
        </pc:sldMkLst>
        <pc:spChg chg="add mod">
          <ac:chgData name="Mattia Di Donato" userId="b8aa30c7-608e-4ceb-b437-fd1e52695deb" providerId="ADAL" clId="{D2217A6E-EB5F-4DF7-8519-498708D9D36A}" dt="2023-09-04T14:24:58.606" v="496" actId="1076"/>
          <ac:spMkLst>
            <pc:docMk/>
            <pc:sldMk cId="505966293" sldId="302"/>
            <ac:spMk id="2" creationId="{A082473A-D0CA-D7DC-8D28-EAA382B3FEF7}"/>
          </ac:spMkLst>
        </pc:spChg>
        <pc:spChg chg="mod">
          <ac:chgData name="Mattia Di Donato" userId="b8aa30c7-608e-4ceb-b437-fd1e52695deb" providerId="ADAL" clId="{D2217A6E-EB5F-4DF7-8519-498708D9D36A}" dt="2023-09-04T14:24:44.217" v="491" actId="14100"/>
          <ac:spMkLst>
            <pc:docMk/>
            <pc:sldMk cId="505966293" sldId="302"/>
            <ac:spMk id="18" creationId="{2F2116C6-13D9-4AB0-201D-E55787E618EC}"/>
          </ac:spMkLst>
        </pc:spChg>
        <pc:spChg chg="mod">
          <ac:chgData name="Mattia Di Donato" userId="b8aa30c7-608e-4ceb-b437-fd1e52695deb" providerId="ADAL" clId="{D2217A6E-EB5F-4DF7-8519-498708D9D36A}" dt="2023-09-04T14:25:16.963" v="499" actId="1076"/>
          <ac:spMkLst>
            <pc:docMk/>
            <pc:sldMk cId="505966293" sldId="302"/>
            <ac:spMk id="158" creationId="{00000000-0000-0000-0000-000000000000}"/>
          </ac:spMkLst>
        </pc:spChg>
        <pc:spChg chg="mod">
          <ac:chgData name="Mattia Di Donato" userId="b8aa30c7-608e-4ceb-b437-fd1e52695deb" providerId="ADAL" clId="{D2217A6E-EB5F-4DF7-8519-498708D9D36A}" dt="2023-09-03T16:44:44.772" v="93" actId="20577"/>
          <ac:spMkLst>
            <pc:docMk/>
            <pc:sldMk cId="505966293" sldId="302"/>
            <ac:spMk id="159" creationId="{00000000-0000-0000-0000-000000000000}"/>
          </ac:spMkLst>
        </pc:spChg>
      </pc:sldChg>
      <pc:sldChg chg="modSp add mod ord">
        <pc:chgData name="Mattia Di Donato" userId="b8aa30c7-608e-4ceb-b437-fd1e52695deb" providerId="ADAL" clId="{D2217A6E-EB5F-4DF7-8519-498708D9D36A}" dt="2023-09-04T14:51:55.361" v="938" actId="14100"/>
        <pc:sldMkLst>
          <pc:docMk/>
          <pc:sldMk cId="1180350453" sldId="303"/>
        </pc:sldMkLst>
        <pc:spChg chg="mod">
          <ac:chgData name="Mattia Di Donato" userId="b8aa30c7-608e-4ceb-b437-fd1e52695deb" providerId="ADAL" clId="{D2217A6E-EB5F-4DF7-8519-498708D9D36A}" dt="2023-09-04T14:51:55.361" v="938" actId="14100"/>
          <ac:spMkLst>
            <pc:docMk/>
            <pc:sldMk cId="1180350453" sldId="303"/>
            <ac:spMk id="158" creationId="{00000000-0000-0000-0000-000000000000}"/>
          </ac:spMkLst>
        </pc:spChg>
        <pc:spChg chg="mod">
          <ac:chgData name="Mattia Di Donato" userId="b8aa30c7-608e-4ceb-b437-fd1e52695deb" providerId="ADAL" clId="{D2217A6E-EB5F-4DF7-8519-498708D9D36A}" dt="2023-09-04T14:44:35.185" v="646" actId="14100"/>
          <ac:spMkLst>
            <pc:docMk/>
            <pc:sldMk cId="1180350453" sldId="303"/>
            <ac:spMk id="159" creationId="{00000000-0000-0000-0000-000000000000}"/>
          </ac:spMkLst>
        </pc:spChg>
      </pc:sldChg>
      <pc:sldChg chg="modSp add mod">
        <pc:chgData name="Mattia Di Donato" userId="b8aa30c7-608e-4ceb-b437-fd1e52695deb" providerId="ADAL" clId="{D2217A6E-EB5F-4DF7-8519-498708D9D36A}" dt="2023-09-03T16:45:04.482" v="114" actId="20577"/>
        <pc:sldMkLst>
          <pc:docMk/>
          <pc:sldMk cId="1183313653" sldId="304"/>
        </pc:sldMkLst>
        <pc:spChg chg="mod">
          <ac:chgData name="Mattia Di Donato" userId="b8aa30c7-608e-4ceb-b437-fd1e52695deb" providerId="ADAL" clId="{D2217A6E-EB5F-4DF7-8519-498708D9D36A}" dt="2023-09-03T16:45:04.482" v="114" actId="20577"/>
          <ac:spMkLst>
            <pc:docMk/>
            <pc:sldMk cId="1183313653" sldId="304"/>
            <ac:spMk id="159" creationId="{00000000-0000-0000-0000-000000000000}"/>
          </ac:spMkLst>
        </pc:spChg>
      </pc:sldChg>
      <pc:sldChg chg="modSp add mod">
        <pc:chgData name="Mattia Di Donato" userId="b8aa30c7-608e-4ceb-b437-fd1e52695deb" providerId="ADAL" clId="{D2217A6E-EB5F-4DF7-8519-498708D9D36A}" dt="2023-09-03T16:45:18.596" v="140" actId="20577"/>
        <pc:sldMkLst>
          <pc:docMk/>
          <pc:sldMk cId="1317475365" sldId="305"/>
        </pc:sldMkLst>
        <pc:spChg chg="mod">
          <ac:chgData name="Mattia Di Donato" userId="b8aa30c7-608e-4ceb-b437-fd1e52695deb" providerId="ADAL" clId="{D2217A6E-EB5F-4DF7-8519-498708D9D36A}" dt="2023-09-03T16:45:18.596" v="140" actId="20577"/>
          <ac:spMkLst>
            <pc:docMk/>
            <pc:sldMk cId="1317475365" sldId="305"/>
            <ac:spMk id="159" creationId="{00000000-0000-0000-0000-000000000000}"/>
          </ac:spMkLst>
        </pc:spChg>
      </pc:sldChg>
      <pc:sldChg chg="modSp mod">
        <pc:chgData name="Mattia Di Donato" userId="b8aa30c7-608e-4ceb-b437-fd1e52695deb" providerId="ADAL" clId="{D2217A6E-EB5F-4DF7-8519-498708D9D36A}" dt="2023-09-04T14:37:19.175" v="640" actId="1076"/>
        <pc:sldMkLst>
          <pc:docMk/>
          <pc:sldMk cId="392043686" sldId="306"/>
        </pc:sldMkLst>
        <pc:spChg chg="mod">
          <ac:chgData name="Mattia Di Donato" userId="b8aa30c7-608e-4ceb-b437-fd1e52695deb" providerId="ADAL" clId="{D2217A6E-EB5F-4DF7-8519-498708D9D36A}" dt="2023-09-04T14:37:19.175" v="640" actId="1076"/>
          <ac:spMkLst>
            <pc:docMk/>
            <pc:sldMk cId="392043686" sldId="306"/>
            <ac:spMk id="2" creationId="{02C75815-B1D5-5D8D-C4E4-E69BCF3D53A0}"/>
          </ac:spMkLst>
        </pc:spChg>
      </pc:sldChg>
      <pc:sldChg chg="add del">
        <pc:chgData name="Mattia Di Donato" userId="b8aa30c7-608e-4ceb-b437-fd1e52695deb" providerId="ADAL" clId="{D2217A6E-EB5F-4DF7-8519-498708D9D36A}" dt="2023-09-04T14:52:22.453" v="939" actId="47"/>
        <pc:sldMkLst>
          <pc:docMk/>
          <pc:sldMk cId="601134609" sldId="307"/>
        </pc:sldMkLst>
      </pc:sldChg>
      <pc:sldChg chg="add del">
        <pc:chgData name="Mattia Di Donato" userId="b8aa30c7-608e-4ceb-b437-fd1e52695deb" providerId="ADAL" clId="{D2217A6E-EB5F-4DF7-8519-498708D9D36A}" dt="2023-09-04T14:52:23.382" v="940" actId="47"/>
        <pc:sldMkLst>
          <pc:docMk/>
          <pc:sldMk cId="2149469032" sldId="308"/>
        </pc:sldMkLst>
      </pc:sldChg>
    </pc:docChg>
  </pc:docChgLst>
  <pc:docChgLst>
    <pc:chgData name="Matteo Giorgi" userId="1c851f50-38a3-4328-95fb-a88aab1aae65" providerId="ADAL" clId="{5093CD5F-EEB0-B548-958F-F7241DE00136}"/>
    <pc:docChg chg="undo custSel addSld modSld sldOrd">
      <pc:chgData name="Matteo Giorgi" userId="1c851f50-38a3-4328-95fb-a88aab1aae65" providerId="ADAL" clId="{5093CD5F-EEB0-B548-958F-F7241DE00136}" dt="2023-09-05T14:54:05.935" v="2317" actId="1076"/>
      <pc:docMkLst>
        <pc:docMk/>
      </pc:docMkLst>
      <pc:sldChg chg="addSp delSp modSp mod modAnim">
        <pc:chgData name="Matteo Giorgi" userId="1c851f50-38a3-4328-95fb-a88aab1aae65" providerId="ADAL" clId="{5093CD5F-EEB0-B548-958F-F7241DE00136}" dt="2023-09-04T16:18:59.187" v="1516" actId="1076"/>
        <pc:sldMkLst>
          <pc:docMk/>
          <pc:sldMk cId="0" sldId="256"/>
        </pc:sldMkLst>
        <pc:spChg chg="mod">
          <ac:chgData name="Matteo Giorgi" userId="1c851f50-38a3-4328-95fb-a88aab1aae65" providerId="ADAL" clId="{5093CD5F-EEB0-B548-958F-F7241DE00136}" dt="2023-09-04T16:18:36.125" v="1515" actId="1076"/>
          <ac:spMkLst>
            <pc:docMk/>
            <pc:sldMk cId="0" sldId="256"/>
            <ac:spMk id="152" creationId="{00000000-0000-0000-0000-000000000000}"/>
          </ac:spMkLst>
        </pc:spChg>
        <pc:picChg chg="del">
          <ac:chgData name="Matteo Giorgi" userId="1c851f50-38a3-4328-95fb-a88aab1aae65" providerId="ADAL" clId="{5093CD5F-EEB0-B548-958F-F7241DE00136}" dt="2023-09-04T16:15:30.757" v="1489" actId="478"/>
          <ac:picMkLst>
            <pc:docMk/>
            <pc:sldMk cId="0" sldId="256"/>
            <ac:picMk id="3" creationId="{96B6FBE5-5D0D-650B-2034-59DDEC5727FC}"/>
          </ac:picMkLst>
        </pc:picChg>
        <pc:picChg chg="add del mod">
          <ac:chgData name="Matteo Giorgi" userId="1c851f50-38a3-4328-95fb-a88aab1aae65" providerId="ADAL" clId="{5093CD5F-EEB0-B548-958F-F7241DE00136}" dt="2023-09-04T16:15:45.448" v="1493" actId="478"/>
          <ac:picMkLst>
            <pc:docMk/>
            <pc:sldMk cId="0" sldId="256"/>
            <ac:picMk id="4" creationId="{D47B82B1-BC5C-D49A-C6C8-D09D9A1A653E}"/>
          </ac:picMkLst>
        </pc:picChg>
        <pc:picChg chg="del mod">
          <ac:chgData name="Matteo Giorgi" userId="1c851f50-38a3-4328-95fb-a88aab1aae65" providerId="ADAL" clId="{5093CD5F-EEB0-B548-958F-F7241DE00136}" dt="2023-09-04T16:15:32.655" v="1490" actId="478"/>
          <ac:picMkLst>
            <pc:docMk/>
            <pc:sldMk cId="0" sldId="256"/>
            <ac:picMk id="5" creationId="{06293C7A-918D-D577-8391-6003BCB9FBBC}"/>
          </ac:picMkLst>
        </pc:picChg>
        <pc:picChg chg="add mod">
          <ac:chgData name="Matteo Giorgi" userId="1c851f50-38a3-4328-95fb-a88aab1aae65" providerId="ADAL" clId="{5093CD5F-EEB0-B548-958F-F7241DE00136}" dt="2023-09-04T16:18:59.187" v="1516" actId="1076"/>
          <ac:picMkLst>
            <pc:docMk/>
            <pc:sldMk cId="0" sldId="256"/>
            <ac:picMk id="7" creationId="{4BEBECC5-FB02-F2F6-DFA1-00532A3C6C5C}"/>
          </ac:picMkLst>
        </pc:picChg>
        <pc:picChg chg="add mod">
          <ac:chgData name="Matteo Giorgi" userId="1c851f50-38a3-4328-95fb-a88aab1aae65" providerId="ADAL" clId="{5093CD5F-EEB0-B548-958F-F7241DE00136}" dt="2023-09-04T16:18:59.187" v="1516" actId="1076"/>
          <ac:picMkLst>
            <pc:docMk/>
            <pc:sldMk cId="0" sldId="256"/>
            <ac:picMk id="9" creationId="{AD6EFE5C-1A2A-DDFF-3F49-1715E4C0D98D}"/>
          </ac:picMkLst>
        </pc:picChg>
        <pc:cxnChg chg="add mod">
          <ac:chgData name="Matteo Giorgi" userId="1c851f50-38a3-4328-95fb-a88aab1aae65" providerId="ADAL" clId="{5093CD5F-EEB0-B548-958F-F7241DE00136}" dt="2023-09-04T16:18:59.187" v="1516" actId="1076"/>
          <ac:cxnSpMkLst>
            <pc:docMk/>
            <pc:sldMk cId="0" sldId="256"/>
            <ac:cxnSpMk id="10" creationId="{44AC4C5C-90AC-DB5E-08F9-4C38E0F946DD}"/>
          </ac:cxnSpMkLst>
        </pc:cxnChg>
      </pc:sldChg>
      <pc:sldChg chg="modSp mod">
        <pc:chgData name="Matteo Giorgi" userId="1c851f50-38a3-4328-95fb-a88aab1aae65" providerId="ADAL" clId="{5093CD5F-EEB0-B548-958F-F7241DE00136}" dt="2023-09-04T15:15:00.271" v="1129" actId="2162"/>
        <pc:sldMkLst>
          <pc:docMk/>
          <pc:sldMk cId="0" sldId="270"/>
        </pc:sldMkLst>
        <pc:graphicFrameChg chg="mod modGraphic">
          <ac:chgData name="Matteo Giorgi" userId="1c851f50-38a3-4328-95fb-a88aab1aae65" providerId="ADAL" clId="{5093CD5F-EEB0-B548-958F-F7241DE00136}" dt="2023-09-04T15:15:00.271" v="1129" actId="2162"/>
          <ac:graphicFrameMkLst>
            <pc:docMk/>
            <pc:sldMk cId="0" sldId="270"/>
            <ac:graphicFrameMk id="426" creationId="{00000000-0000-0000-0000-000000000000}"/>
          </ac:graphicFrameMkLst>
        </pc:graphicFrameChg>
        <pc:cxnChg chg="mod">
          <ac:chgData name="Matteo Giorgi" userId="1c851f50-38a3-4328-95fb-a88aab1aae65" providerId="ADAL" clId="{5093CD5F-EEB0-B548-958F-F7241DE00136}" dt="2023-09-04T15:14:59.332" v="1125" actId="1076"/>
          <ac:cxnSpMkLst>
            <pc:docMk/>
            <pc:sldMk cId="0" sldId="270"/>
            <ac:cxnSpMk id="429" creationId="{00000000-0000-0000-0000-000000000000}"/>
          </ac:cxnSpMkLst>
        </pc:cxnChg>
        <pc:cxnChg chg="mod">
          <ac:chgData name="Matteo Giorgi" userId="1c851f50-38a3-4328-95fb-a88aab1aae65" providerId="ADAL" clId="{5093CD5F-EEB0-B548-958F-F7241DE00136}" dt="2023-09-04T15:14:59.582" v="1126" actId="1076"/>
          <ac:cxnSpMkLst>
            <pc:docMk/>
            <pc:sldMk cId="0" sldId="270"/>
            <ac:cxnSpMk id="430" creationId="{00000000-0000-0000-0000-000000000000}"/>
          </ac:cxnSpMkLst>
        </pc:cxnChg>
      </pc:sldChg>
      <pc:sldChg chg="modSp mod">
        <pc:chgData name="Matteo Giorgi" userId="1c851f50-38a3-4328-95fb-a88aab1aae65" providerId="ADAL" clId="{5093CD5F-EEB0-B548-958F-F7241DE00136}" dt="2023-09-04T16:02:14.719" v="1303" actId="1038"/>
        <pc:sldMkLst>
          <pc:docMk/>
          <pc:sldMk cId="555777789" sldId="299"/>
        </pc:sldMkLst>
        <pc:spChg chg="mod">
          <ac:chgData name="Matteo Giorgi" userId="1c851f50-38a3-4328-95fb-a88aab1aae65" providerId="ADAL" clId="{5093CD5F-EEB0-B548-958F-F7241DE00136}" dt="2023-09-04T16:01:52.447" v="1288"/>
          <ac:spMkLst>
            <pc:docMk/>
            <pc:sldMk cId="555777789" sldId="299"/>
            <ac:spMk id="7" creationId="{4EA5D2C6-1FF5-33B5-CA1A-23902EB0ECF2}"/>
          </ac:spMkLst>
        </pc:spChg>
        <pc:picChg chg="mod">
          <ac:chgData name="Matteo Giorgi" userId="1c851f50-38a3-4328-95fb-a88aab1aae65" providerId="ADAL" clId="{5093CD5F-EEB0-B548-958F-F7241DE00136}" dt="2023-09-04T16:02:14.719" v="1303" actId="1038"/>
          <ac:picMkLst>
            <pc:docMk/>
            <pc:sldMk cId="555777789" sldId="299"/>
            <ac:picMk id="11" creationId="{7F3CD352-1FE6-0B32-EB3D-5FEAB28F353D}"/>
          </ac:picMkLst>
        </pc:picChg>
      </pc:sldChg>
      <pc:sldChg chg="modSp mod">
        <pc:chgData name="Matteo Giorgi" userId="1c851f50-38a3-4328-95fb-a88aab1aae65" providerId="ADAL" clId="{5093CD5F-EEB0-B548-958F-F7241DE00136}" dt="2023-09-04T16:50:20.147" v="2018" actId="12"/>
        <pc:sldMkLst>
          <pc:docMk/>
          <pc:sldMk cId="224782735" sldId="300"/>
        </pc:sldMkLst>
        <pc:spChg chg="mod">
          <ac:chgData name="Matteo Giorgi" userId="1c851f50-38a3-4328-95fb-a88aab1aae65" providerId="ADAL" clId="{5093CD5F-EEB0-B548-958F-F7241DE00136}" dt="2023-09-04T16:50:20.147" v="2018" actId="12"/>
          <ac:spMkLst>
            <pc:docMk/>
            <pc:sldMk cId="224782735" sldId="300"/>
            <ac:spMk id="158" creationId="{00000000-0000-0000-0000-000000000000}"/>
          </ac:spMkLst>
        </pc:spChg>
      </pc:sldChg>
      <pc:sldChg chg="modSp mod">
        <pc:chgData name="Matteo Giorgi" userId="1c851f50-38a3-4328-95fb-a88aab1aae65" providerId="ADAL" clId="{5093CD5F-EEB0-B548-958F-F7241DE00136}" dt="2023-09-04T16:50:38.845" v="2019" actId="12"/>
        <pc:sldMkLst>
          <pc:docMk/>
          <pc:sldMk cId="2984592716" sldId="301"/>
        </pc:sldMkLst>
        <pc:spChg chg="mod">
          <ac:chgData name="Matteo Giorgi" userId="1c851f50-38a3-4328-95fb-a88aab1aae65" providerId="ADAL" clId="{5093CD5F-EEB0-B548-958F-F7241DE00136}" dt="2023-09-04T16:50:38.845" v="2019" actId="12"/>
          <ac:spMkLst>
            <pc:docMk/>
            <pc:sldMk cId="2984592716" sldId="301"/>
            <ac:spMk id="158" creationId="{00000000-0000-0000-0000-000000000000}"/>
          </ac:spMkLst>
        </pc:spChg>
      </pc:sldChg>
      <pc:sldChg chg="addSp delSp modSp mod">
        <pc:chgData name="Matteo Giorgi" userId="1c851f50-38a3-4328-95fb-a88aab1aae65" providerId="ADAL" clId="{5093CD5F-EEB0-B548-958F-F7241DE00136}" dt="2023-09-04T16:08:59.832" v="1469" actId="1076"/>
        <pc:sldMkLst>
          <pc:docMk/>
          <pc:sldMk cId="505966293" sldId="302"/>
        </pc:sldMkLst>
        <pc:spChg chg="add del mod">
          <ac:chgData name="Matteo Giorgi" userId="1c851f50-38a3-4328-95fb-a88aab1aae65" providerId="ADAL" clId="{5093CD5F-EEB0-B548-958F-F7241DE00136}" dt="2023-09-03T17:34:57.476" v="745"/>
          <ac:spMkLst>
            <pc:docMk/>
            <pc:sldMk cId="505966293" sldId="302"/>
            <ac:spMk id="2" creationId="{5727C678-D2E8-ADCD-D8C2-5E725EF38210}"/>
          </ac:spMkLst>
        </pc:spChg>
        <pc:spChg chg="mod">
          <ac:chgData name="Matteo Giorgi" userId="1c851f50-38a3-4328-95fb-a88aab1aae65" providerId="ADAL" clId="{5093CD5F-EEB0-B548-958F-F7241DE00136}" dt="2023-09-04T16:08:04.231" v="1461" actId="1076"/>
          <ac:spMkLst>
            <pc:docMk/>
            <pc:sldMk cId="505966293" sldId="302"/>
            <ac:spMk id="2" creationId="{A082473A-D0CA-D7DC-8D28-EAA382B3FEF7}"/>
          </ac:spMkLst>
        </pc:spChg>
        <pc:spChg chg="add del mod">
          <ac:chgData name="Matteo Giorgi" userId="1c851f50-38a3-4328-95fb-a88aab1aae65" providerId="ADAL" clId="{5093CD5F-EEB0-B548-958F-F7241DE00136}" dt="2023-09-03T17:34:57.019" v="744"/>
          <ac:spMkLst>
            <pc:docMk/>
            <pc:sldMk cId="505966293" sldId="302"/>
            <ac:spMk id="3" creationId="{941B0F12-6C07-3E24-C794-249EC64ED8B0}"/>
          </ac:spMkLst>
        </pc:spChg>
        <pc:spChg chg="add del mod">
          <ac:chgData name="Matteo Giorgi" userId="1c851f50-38a3-4328-95fb-a88aab1aae65" providerId="ADAL" clId="{5093CD5F-EEB0-B548-958F-F7241DE00136}" dt="2023-09-03T17:44:56.870" v="951" actId="21"/>
          <ac:spMkLst>
            <pc:docMk/>
            <pc:sldMk cId="505966293" sldId="302"/>
            <ac:spMk id="4" creationId="{A1B60202-B282-74D3-63D5-9D4118E9E507}"/>
          </ac:spMkLst>
        </pc:spChg>
        <pc:spChg chg="add del mod">
          <ac:chgData name="Matteo Giorgi" userId="1c851f50-38a3-4328-95fb-a88aab1aae65" providerId="ADAL" clId="{5093CD5F-EEB0-B548-958F-F7241DE00136}" dt="2023-09-03T17:35:19.448" v="758"/>
          <ac:spMkLst>
            <pc:docMk/>
            <pc:sldMk cId="505966293" sldId="302"/>
            <ac:spMk id="5" creationId="{4960D373-763C-C17C-3386-6155816727D9}"/>
          </ac:spMkLst>
        </pc:spChg>
        <pc:spChg chg="add del mod">
          <ac:chgData name="Matteo Giorgi" userId="1c851f50-38a3-4328-95fb-a88aab1aae65" providerId="ADAL" clId="{5093CD5F-EEB0-B548-958F-F7241DE00136}" dt="2023-09-03T17:35:49.256" v="764"/>
          <ac:spMkLst>
            <pc:docMk/>
            <pc:sldMk cId="505966293" sldId="302"/>
            <ac:spMk id="6" creationId="{80994AD4-1953-C00D-405B-7645DCEC7C2A}"/>
          </ac:spMkLst>
        </pc:spChg>
        <pc:spChg chg="add mod">
          <ac:chgData name="Matteo Giorgi" userId="1c851f50-38a3-4328-95fb-a88aab1aae65" providerId="ADAL" clId="{5093CD5F-EEB0-B548-958F-F7241DE00136}" dt="2023-09-04T16:08:35.486" v="1467" actId="123"/>
          <ac:spMkLst>
            <pc:docMk/>
            <pc:sldMk cId="505966293" sldId="302"/>
            <ac:spMk id="18" creationId="{2F2116C6-13D9-4AB0-201D-E55787E618EC}"/>
          </ac:spMkLst>
        </pc:spChg>
        <pc:spChg chg="mod">
          <ac:chgData name="Matteo Giorgi" userId="1c851f50-38a3-4328-95fb-a88aab1aae65" providerId="ADAL" clId="{5093CD5F-EEB0-B548-958F-F7241DE00136}" dt="2023-09-04T16:08:59.832" v="1469" actId="1076"/>
          <ac:spMkLst>
            <pc:docMk/>
            <pc:sldMk cId="505966293" sldId="302"/>
            <ac:spMk id="158" creationId="{00000000-0000-0000-0000-000000000000}"/>
          </ac:spMkLst>
        </pc:spChg>
        <pc:picChg chg="add mod">
          <ac:chgData name="Matteo Giorgi" userId="1c851f50-38a3-4328-95fb-a88aab1aae65" providerId="ADAL" clId="{5093CD5F-EEB0-B548-958F-F7241DE00136}" dt="2023-09-03T17:48:25.923" v="1004" actId="1076"/>
          <ac:picMkLst>
            <pc:docMk/>
            <pc:sldMk cId="505966293" sldId="302"/>
            <ac:picMk id="8" creationId="{2457EFEA-0EAB-2465-0265-F49DBE5F77B6}"/>
          </ac:picMkLst>
        </pc:picChg>
        <pc:picChg chg="add del mod">
          <ac:chgData name="Matteo Giorgi" userId="1c851f50-38a3-4328-95fb-a88aab1aae65" providerId="ADAL" clId="{5093CD5F-EEB0-B548-958F-F7241DE00136}" dt="2023-09-03T17:46:53.064" v="993" actId="478"/>
          <ac:picMkLst>
            <pc:docMk/>
            <pc:sldMk cId="505966293" sldId="302"/>
            <ac:picMk id="10" creationId="{4AF675FE-6DC5-E44D-CCD2-874A1A98318D}"/>
          </ac:picMkLst>
        </pc:picChg>
        <pc:picChg chg="add del mod">
          <ac:chgData name="Matteo Giorgi" userId="1c851f50-38a3-4328-95fb-a88aab1aae65" providerId="ADAL" clId="{5093CD5F-EEB0-B548-958F-F7241DE00136}" dt="2023-09-03T17:46:53.899" v="994" actId="478"/>
          <ac:picMkLst>
            <pc:docMk/>
            <pc:sldMk cId="505966293" sldId="302"/>
            <ac:picMk id="12" creationId="{7229D2E5-B3F3-A469-A21D-58CD75D55AAC}"/>
          </ac:picMkLst>
        </pc:picChg>
        <pc:picChg chg="add del mod">
          <ac:chgData name="Matteo Giorgi" userId="1c851f50-38a3-4328-95fb-a88aab1aae65" providerId="ADAL" clId="{5093CD5F-EEB0-B548-958F-F7241DE00136}" dt="2023-09-03T17:46:47.391" v="985"/>
          <ac:picMkLst>
            <pc:docMk/>
            <pc:sldMk cId="505966293" sldId="302"/>
            <ac:picMk id="14" creationId="{26BF7BF8-4E66-080A-0915-C9F5A7FF3D14}"/>
          </ac:picMkLst>
        </pc:picChg>
        <pc:picChg chg="add mod">
          <ac:chgData name="Matteo Giorgi" userId="1c851f50-38a3-4328-95fb-a88aab1aae65" providerId="ADAL" clId="{5093CD5F-EEB0-B548-958F-F7241DE00136}" dt="2023-09-03T17:53:08.191" v="1041" actId="1076"/>
          <ac:picMkLst>
            <pc:docMk/>
            <pc:sldMk cId="505966293" sldId="302"/>
            <ac:picMk id="15" creationId="{DC7FE2D1-2DE3-31BF-232B-5681993951D8}"/>
          </ac:picMkLst>
        </pc:picChg>
        <pc:picChg chg="add mod">
          <ac:chgData name="Matteo Giorgi" userId="1c851f50-38a3-4328-95fb-a88aab1aae65" providerId="ADAL" clId="{5093CD5F-EEB0-B548-958F-F7241DE00136}" dt="2023-09-03T17:49:44.502" v="1023" actId="1076"/>
          <ac:picMkLst>
            <pc:docMk/>
            <pc:sldMk cId="505966293" sldId="302"/>
            <ac:picMk id="16" creationId="{59B6B420-5E7D-44DB-7D0B-5C7196989E7C}"/>
          </ac:picMkLst>
        </pc:picChg>
        <pc:picChg chg="add mod">
          <ac:chgData name="Matteo Giorgi" userId="1c851f50-38a3-4328-95fb-a88aab1aae65" providerId="ADAL" clId="{5093CD5F-EEB0-B548-958F-F7241DE00136}" dt="2023-09-03T17:52:56.985" v="1039" actId="1076"/>
          <ac:picMkLst>
            <pc:docMk/>
            <pc:sldMk cId="505966293" sldId="302"/>
            <ac:picMk id="17" creationId="{7CCF8658-01F4-C66E-4512-16C4054F4A03}"/>
          </ac:picMkLst>
        </pc:picChg>
        <pc:cxnChg chg="add mod">
          <ac:chgData name="Matteo Giorgi" userId="1c851f50-38a3-4328-95fb-a88aab1aae65" providerId="ADAL" clId="{5093CD5F-EEB0-B548-958F-F7241DE00136}" dt="2023-09-03T17:53:08.191" v="1041" actId="1076"/>
          <ac:cxnSpMkLst>
            <pc:docMk/>
            <pc:sldMk cId="505966293" sldId="302"/>
            <ac:cxnSpMk id="20" creationId="{1D8F1F97-EF96-8610-83BF-2ABF377AD3CD}"/>
          </ac:cxnSpMkLst>
        </pc:cxnChg>
        <pc:cxnChg chg="add mod">
          <ac:chgData name="Matteo Giorgi" userId="1c851f50-38a3-4328-95fb-a88aab1aae65" providerId="ADAL" clId="{5093CD5F-EEB0-B548-958F-F7241DE00136}" dt="2023-09-03T17:51:25.720" v="1035" actId="14100"/>
          <ac:cxnSpMkLst>
            <pc:docMk/>
            <pc:sldMk cId="505966293" sldId="302"/>
            <ac:cxnSpMk id="21" creationId="{7F4C5506-A93F-1B8F-4FF6-E49EA27F6B11}"/>
          </ac:cxnSpMkLst>
        </pc:cxnChg>
        <pc:cxnChg chg="add mod">
          <ac:chgData name="Matteo Giorgi" userId="1c851f50-38a3-4328-95fb-a88aab1aae65" providerId="ADAL" clId="{5093CD5F-EEB0-B548-958F-F7241DE00136}" dt="2023-09-03T17:52:56.985" v="1039" actId="1076"/>
          <ac:cxnSpMkLst>
            <pc:docMk/>
            <pc:sldMk cId="505966293" sldId="302"/>
            <ac:cxnSpMk id="24" creationId="{C15917A0-7414-80C0-9911-516424333047}"/>
          </ac:cxnSpMkLst>
        </pc:cxnChg>
      </pc:sldChg>
      <pc:sldChg chg="modSp mod">
        <pc:chgData name="Matteo Giorgi" userId="1c851f50-38a3-4328-95fb-a88aab1aae65" providerId="ADAL" clId="{5093CD5F-EEB0-B548-958F-F7241DE00136}" dt="2023-09-04T16:38:33.993" v="1759" actId="12"/>
        <pc:sldMkLst>
          <pc:docMk/>
          <pc:sldMk cId="1180350453" sldId="303"/>
        </pc:sldMkLst>
        <pc:spChg chg="mod">
          <ac:chgData name="Matteo Giorgi" userId="1c851f50-38a3-4328-95fb-a88aab1aae65" providerId="ADAL" clId="{5093CD5F-EEB0-B548-958F-F7241DE00136}" dt="2023-09-04T16:38:33.993" v="1759" actId="12"/>
          <ac:spMkLst>
            <pc:docMk/>
            <pc:sldMk cId="1180350453" sldId="303"/>
            <ac:spMk id="158" creationId="{00000000-0000-0000-0000-000000000000}"/>
          </ac:spMkLst>
        </pc:spChg>
      </pc:sldChg>
      <pc:sldChg chg="addSp delSp modSp mod ord">
        <pc:chgData name="Matteo Giorgi" userId="1c851f50-38a3-4328-95fb-a88aab1aae65" providerId="ADAL" clId="{5093CD5F-EEB0-B548-958F-F7241DE00136}" dt="2023-09-04T16:48:54.074" v="2017" actId="20577"/>
        <pc:sldMkLst>
          <pc:docMk/>
          <pc:sldMk cId="1183313653" sldId="304"/>
        </pc:sldMkLst>
        <pc:spChg chg="add del mod">
          <ac:chgData name="Matteo Giorgi" userId="1c851f50-38a3-4328-95fb-a88aab1aae65" providerId="ADAL" clId="{5093CD5F-EEB0-B548-958F-F7241DE00136}" dt="2023-09-04T16:04:44.951" v="1370"/>
          <ac:spMkLst>
            <pc:docMk/>
            <pc:sldMk cId="1183313653" sldId="304"/>
            <ac:spMk id="2" creationId="{F397E3BB-2156-9A4D-FDCE-F2232CD322FF}"/>
          </ac:spMkLst>
        </pc:spChg>
        <pc:spChg chg="add del mod">
          <ac:chgData name="Matteo Giorgi" userId="1c851f50-38a3-4328-95fb-a88aab1aae65" providerId="ADAL" clId="{5093CD5F-EEB0-B548-958F-F7241DE00136}" dt="2023-09-04T16:42:34.577" v="1767" actId="21"/>
          <ac:spMkLst>
            <pc:docMk/>
            <pc:sldMk cId="1183313653" sldId="304"/>
            <ac:spMk id="6" creationId="{2B493389-7C51-3AD3-4179-E25FF3FA2E7B}"/>
          </ac:spMkLst>
        </pc:spChg>
        <pc:spChg chg="add del mod">
          <ac:chgData name="Matteo Giorgi" userId="1c851f50-38a3-4328-95fb-a88aab1aae65" providerId="ADAL" clId="{5093CD5F-EEB0-B548-958F-F7241DE00136}" dt="2023-09-04T16:42:43.747" v="1769" actId="21"/>
          <ac:spMkLst>
            <pc:docMk/>
            <pc:sldMk cId="1183313653" sldId="304"/>
            <ac:spMk id="8" creationId="{4B577FFE-0CF1-51B7-7DCC-3628B3EAE2B3}"/>
          </ac:spMkLst>
        </pc:spChg>
        <pc:spChg chg="add del mod">
          <ac:chgData name="Matteo Giorgi" userId="1c851f50-38a3-4328-95fb-a88aab1aae65" providerId="ADAL" clId="{5093CD5F-EEB0-B548-958F-F7241DE00136}" dt="2023-09-04T16:46:55.507" v="1965" actId="20577"/>
          <ac:spMkLst>
            <pc:docMk/>
            <pc:sldMk cId="1183313653" sldId="304"/>
            <ac:spMk id="9" creationId="{6D89475C-9E8F-AB0A-B5E8-0491D16C5F64}"/>
          </ac:spMkLst>
        </pc:spChg>
        <pc:spChg chg="add mod">
          <ac:chgData name="Matteo Giorgi" userId="1c851f50-38a3-4328-95fb-a88aab1aae65" providerId="ADAL" clId="{5093CD5F-EEB0-B548-958F-F7241DE00136}" dt="2023-09-04T16:48:54.074" v="2017" actId="20577"/>
          <ac:spMkLst>
            <pc:docMk/>
            <pc:sldMk cId="1183313653" sldId="304"/>
            <ac:spMk id="12" creationId="{13CA46BD-B8C8-DCB4-81C8-B2F76EE48C2F}"/>
          </ac:spMkLst>
        </pc:spChg>
        <pc:spChg chg="add del">
          <ac:chgData name="Matteo Giorgi" userId="1c851f50-38a3-4328-95fb-a88aab1aae65" providerId="ADAL" clId="{5093CD5F-EEB0-B548-958F-F7241DE00136}" dt="2023-09-04T16:42:40.040" v="1768" actId="21"/>
          <ac:spMkLst>
            <pc:docMk/>
            <pc:sldMk cId="1183313653" sldId="304"/>
            <ac:spMk id="158" creationId="{00000000-0000-0000-0000-000000000000}"/>
          </ac:spMkLst>
        </pc:spChg>
        <pc:spChg chg="mod">
          <ac:chgData name="Matteo Giorgi" userId="1c851f50-38a3-4328-95fb-a88aab1aae65" providerId="ADAL" clId="{5093CD5F-EEB0-B548-958F-F7241DE00136}" dt="2023-09-04T16:05:23.166" v="1426" actId="20577"/>
          <ac:spMkLst>
            <pc:docMk/>
            <pc:sldMk cId="1183313653" sldId="304"/>
            <ac:spMk id="159" creationId="{00000000-0000-0000-0000-000000000000}"/>
          </ac:spMkLst>
        </pc:spChg>
        <pc:picChg chg="add mod">
          <ac:chgData name="Matteo Giorgi" userId="1c851f50-38a3-4328-95fb-a88aab1aae65" providerId="ADAL" clId="{5093CD5F-EEB0-B548-958F-F7241DE00136}" dt="2023-09-04T16:46:03.492" v="1874" actId="1037"/>
          <ac:picMkLst>
            <pc:docMk/>
            <pc:sldMk cId="1183313653" sldId="304"/>
            <ac:picMk id="3" creationId="{386F431A-7BC3-C495-6DA5-99AD7DFBCB31}"/>
          </ac:picMkLst>
        </pc:picChg>
        <pc:picChg chg="add mod">
          <ac:chgData name="Matteo Giorgi" userId="1c851f50-38a3-4328-95fb-a88aab1aae65" providerId="ADAL" clId="{5093CD5F-EEB0-B548-958F-F7241DE00136}" dt="2023-09-04T16:46:13.979" v="1894" actId="1076"/>
          <ac:picMkLst>
            <pc:docMk/>
            <pc:sldMk cId="1183313653" sldId="304"/>
            <ac:picMk id="4" creationId="{47771E15-56FA-6595-CA71-171DC56260FF}"/>
          </ac:picMkLst>
        </pc:picChg>
        <pc:picChg chg="add mod">
          <ac:chgData name="Matteo Giorgi" userId="1c851f50-38a3-4328-95fb-a88aab1aae65" providerId="ADAL" clId="{5093CD5F-EEB0-B548-958F-F7241DE00136}" dt="2023-09-04T16:46:16.793" v="1895" actId="1076"/>
          <ac:picMkLst>
            <pc:docMk/>
            <pc:sldMk cId="1183313653" sldId="304"/>
            <ac:picMk id="10" creationId="{AEAD1F4C-01E4-25D7-6C23-97B302D770F7}"/>
          </ac:picMkLst>
        </pc:picChg>
        <pc:picChg chg="add mod">
          <ac:chgData name="Matteo Giorgi" userId="1c851f50-38a3-4328-95fb-a88aab1aae65" providerId="ADAL" clId="{5093CD5F-EEB0-B548-958F-F7241DE00136}" dt="2023-09-04T16:46:20.043" v="1896" actId="1076"/>
          <ac:picMkLst>
            <pc:docMk/>
            <pc:sldMk cId="1183313653" sldId="304"/>
            <ac:picMk id="11" creationId="{255FDE57-71B6-8C9E-0130-F27349A80376}"/>
          </ac:picMkLst>
        </pc:picChg>
      </pc:sldChg>
      <pc:sldChg chg="addSp modSp new mod">
        <pc:chgData name="Matteo Giorgi" userId="1c851f50-38a3-4328-95fb-a88aab1aae65" providerId="ADAL" clId="{5093CD5F-EEB0-B548-958F-F7241DE00136}" dt="2023-09-03T17:59:47.119" v="1093" actId="14100"/>
        <pc:sldMkLst>
          <pc:docMk/>
          <pc:sldMk cId="392043686" sldId="306"/>
        </pc:sldMkLst>
        <pc:spChg chg="mod">
          <ac:chgData name="Matteo Giorgi" userId="1c851f50-38a3-4328-95fb-a88aab1aae65" providerId="ADAL" clId="{5093CD5F-EEB0-B548-958F-F7241DE00136}" dt="2023-09-03T17:54:04.061" v="1084" actId="5793"/>
          <ac:spMkLst>
            <pc:docMk/>
            <pc:sldMk cId="392043686" sldId="306"/>
            <ac:spMk id="2" creationId="{02C75815-B1D5-5D8D-C4E4-E69BCF3D53A0}"/>
          </ac:spMkLst>
        </pc:spChg>
        <pc:spChg chg="mod">
          <ac:chgData name="Matteo Giorgi" userId="1c851f50-38a3-4328-95fb-a88aab1aae65" providerId="ADAL" clId="{5093CD5F-EEB0-B548-958F-F7241DE00136}" dt="2023-09-03T17:32:37.413" v="695"/>
          <ac:spMkLst>
            <pc:docMk/>
            <pc:sldMk cId="392043686" sldId="306"/>
            <ac:spMk id="3" creationId="{72189272-0B9B-48FC-02A5-8D71604CB4C7}"/>
          </ac:spMkLst>
        </pc:spChg>
        <pc:picChg chg="add mod">
          <ac:chgData name="Matteo Giorgi" userId="1c851f50-38a3-4328-95fb-a88aab1aae65" providerId="ADAL" clId="{5093CD5F-EEB0-B548-958F-F7241DE00136}" dt="2023-09-03T17:59:29.855" v="1090" actId="1076"/>
          <ac:picMkLst>
            <pc:docMk/>
            <pc:sldMk cId="392043686" sldId="306"/>
            <ac:picMk id="5" creationId="{401C960D-7070-95FF-8CF6-C0B426B72E1E}"/>
          </ac:picMkLst>
        </pc:picChg>
        <pc:picChg chg="add mod">
          <ac:chgData name="Matteo Giorgi" userId="1c851f50-38a3-4328-95fb-a88aab1aae65" providerId="ADAL" clId="{5093CD5F-EEB0-B548-958F-F7241DE00136}" dt="2023-09-03T17:59:47.119" v="1093" actId="14100"/>
          <ac:picMkLst>
            <pc:docMk/>
            <pc:sldMk cId="392043686" sldId="306"/>
            <ac:picMk id="7" creationId="{0226969A-2E5D-AC24-9CE2-2086437E2F0E}"/>
          </ac:picMkLst>
        </pc:picChg>
      </pc:sldChg>
      <pc:sldChg chg="add">
        <pc:chgData name="Matteo Giorgi" userId="1c851f50-38a3-4328-95fb-a88aab1aae65" providerId="ADAL" clId="{5093CD5F-EEB0-B548-958F-F7241DE00136}" dt="2023-09-03T18:05:16.965" v="1094"/>
        <pc:sldMkLst>
          <pc:docMk/>
          <pc:sldMk cId="601134609" sldId="307"/>
        </pc:sldMkLst>
      </pc:sldChg>
      <pc:sldChg chg="addSp delSp modSp add mod ord addAnim delAnim modAnim">
        <pc:chgData name="Matteo Giorgi" userId="1c851f50-38a3-4328-95fb-a88aab1aae65" providerId="ADAL" clId="{5093CD5F-EEB0-B548-958F-F7241DE00136}" dt="2023-09-05T14:50:48.377" v="2272" actId="9405"/>
        <pc:sldMkLst>
          <pc:docMk/>
          <pc:sldMk cId="2644525651" sldId="307"/>
        </pc:sldMkLst>
        <pc:spChg chg="mod">
          <ac:chgData name="Matteo Giorgi" userId="1c851f50-38a3-4328-95fb-a88aab1aae65" providerId="ADAL" clId="{5093CD5F-EEB0-B548-958F-F7241DE00136}" dt="2023-09-04T16:21:00.107" v="1538" actId="20577"/>
          <ac:spMkLst>
            <pc:docMk/>
            <pc:sldMk cId="2644525651" sldId="307"/>
            <ac:spMk id="424" creationId="{00000000-0000-0000-0000-000000000000}"/>
          </ac:spMkLst>
        </pc:spChg>
        <pc:graphicFrameChg chg="add del mod modGraphic">
          <ac:chgData name="Matteo Giorgi" userId="1c851f50-38a3-4328-95fb-a88aab1aae65" providerId="ADAL" clId="{5093CD5F-EEB0-B548-958F-F7241DE00136}" dt="2023-09-04T16:28:20.214" v="1603" actId="20577"/>
          <ac:graphicFrameMkLst>
            <pc:docMk/>
            <pc:sldMk cId="2644525651" sldId="307"/>
            <ac:graphicFrameMk id="426" creationId="{00000000-0000-0000-0000-000000000000}"/>
          </ac:graphicFrameMkLst>
        </pc:graphicFrameChg>
        <pc:inkChg chg="add del">
          <ac:chgData name="Matteo Giorgi" userId="1c851f50-38a3-4328-95fb-a88aab1aae65" providerId="ADAL" clId="{5093CD5F-EEB0-B548-958F-F7241DE00136}" dt="2023-09-05T14:50:48.377" v="2272" actId="9405"/>
          <ac:inkMkLst>
            <pc:docMk/>
            <pc:sldMk cId="2644525651" sldId="307"/>
            <ac:inkMk id="3" creationId="{A12135A3-414B-726B-9AA6-60E94FA66A4F}"/>
          </ac:inkMkLst>
        </pc:inkChg>
        <pc:cxnChg chg="add del mod">
          <ac:chgData name="Matteo Giorgi" userId="1c851f50-38a3-4328-95fb-a88aab1aae65" providerId="ADAL" clId="{5093CD5F-EEB0-B548-958F-F7241DE00136}" dt="2023-09-04T16:20:39.055" v="1520"/>
          <ac:cxnSpMkLst>
            <pc:docMk/>
            <pc:sldMk cId="2644525651" sldId="307"/>
            <ac:cxnSpMk id="2" creationId="{C3E45320-3C5A-D59D-E849-CB40D0D96B53}"/>
          </ac:cxnSpMkLst>
        </pc:cxnChg>
        <pc:cxnChg chg="mod">
          <ac:chgData name="Matteo Giorgi" userId="1c851f50-38a3-4328-95fb-a88aab1aae65" providerId="ADAL" clId="{5093CD5F-EEB0-B548-958F-F7241DE00136}" dt="2023-09-04T15:19:51.916" v="1224" actId="1076"/>
          <ac:cxnSpMkLst>
            <pc:docMk/>
            <pc:sldMk cId="2644525651" sldId="307"/>
            <ac:cxnSpMk id="427" creationId="{00000000-0000-0000-0000-000000000000}"/>
          </ac:cxnSpMkLst>
        </pc:cxnChg>
        <pc:cxnChg chg="mod">
          <ac:chgData name="Matteo Giorgi" userId="1c851f50-38a3-4328-95fb-a88aab1aae65" providerId="ADAL" clId="{5093CD5F-EEB0-B548-958F-F7241DE00136}" dt="2023-09-04T15:20:00.083" v="1225" actId="1076"/>
          <ac:cxnSpMkLst>
            <pc:docMk/>
            <pc:sldMk cId="2644525651" sldId="307"/>
            <ac:cxnSpMk id="428" creationId="{00000000-0000-0000-0000-000000000000}"/>
          </ac:cxnSpMkLst>
        </pc:cxnChg>
        <pc:cxnChg chg="mod">
          <ac:chgData name="Matteo Giorgi" userId="1c851f50-38a3-4328-95fb-a88aab1aae65" providerId="ADAL" clId="{5093CD5F-EEB0-B548-958F-F7241DE00136}" dt="2023-09-04T15:16:28.231" v="1140" actId="1076"/>
          <ac:cxnSpMkLst>
            <pc:docMk/>
            <pc:sldMk cId="2644525651" sldId="307"/>
            <ac:cxnSpMk id="429" creationId="{00000000-0000-0000-0000-000000000000}"/>
          </ac:cxnSpMkLst>
        </pc:cxnChg>
        <pc:cxnChg chg="mod">
          <ac:chgData name="Matteo Giorgi" userId="1c851f50-38a3-4328-95fb-a88aab1aae65" providerId="ADAL" clId="{5093CD5F-EEB0-B548-958F-F7241DE00136}" dt="2023-09-04T15:16:22.658" v="1139" actId="1076"/>
          <ac:cxnSpMkLst>
            <pc:docMk/>
            <pc:sldMk cId="2644525651" sldId="307"/>
            <ac:cxnSpMk id="430" creationId="{00000000-0000-0000-0000-000000000000}"/>
          </ac:cxnSpMkLst>
        </pc:cxnChg>
      </pc:sldChg>
      <pc:sldChg chg="addSp delSp modSp new mod ord">
        <pc:chgData name="Matteo Giorgi" userId="1c851f50-38a3-4328-95fb-a88aab1aae65" providerId="ADAL" clId="{5093CD5F-EEB0-B548-958F-F7241DE00136}" dt="2023-09-05T09:55:40.376" v="2171" actId="1076"/>
        <pc:sldMkLst>
          <pc:docMk/>
          <pc:sldMk cId="1545970539" sldId="308"/>
        </pc:sldMkLst>
        <pc:spChg chg="add del mod">
          <ac:chgData name="Matteo Giorgi" userId="1c851f50-38a3-4328-95fb-a88aab1aae65" providerId="ADAL" clId="{5093CD5F-EEB0-B548-958F-F7241DE00136}" dt="2023-09-05T09:55:34.722" v="2170" actId="20577"/>
          <ac:spMkLst>
            <pc:docMk/>
            <pc:sldMk cId="1545970539" sldId="308"/>
            <ac:spMk id="2" creationId="{F5819198-38F2-B66F-A8C1-DBBCCC739418}"/>
          </ac:spMkLst>
        </pc:spChg>
        <pc:spChg chg="mod">
          <ac:chgData name="Matteo Giorgi" userId="1c851f50-38a3-4328-95fb-a88aab1aae65" providerId="ADAL" clId="{5093CD5F-EEB0-B548-958F-F7241DE00136}" dt="2023-09-04T16:04:53.361" v="1384" actId="20577"/>
          <ac:spMkLst>
            <pc:docMk/>
            <pc:sldMk cId="1545970539" sldId="308"/>
            <ac:spMk id="3" creationId="{D90D06DA-CD5C-D1E5-B4E9-53734C3C8320}"/>
          </ac:spMkLst>
        </pc:spChg>
        <pc:spChg chg="add mod">
          <ac:chgData name="Matteo Giorgi" userId="1c851f50-38a3-4328-95fb-a88aab1aae65" providerId="ADAL" clId="{5093CD5F-EEB0-B548-958F-F7241DE00136}" dt="2023-09-05T09:32:21.892" v="2095" actId="1076"/>
          <ac:spMkLst>
            <pc:docMk/>
            <pc:sldMk cId="1545970539" sldId="308"/>
            <ac:spMk id="4" creationId="{7302CC1A-5CA4-7AFA-945E-41F61C071512}"/>
          </ac:spMkLst>
        </pc:spChg>
        <pc:picChg chg="add mod">
          <ac:chgData name="Matteo Giorgi" userId="1c851f50-38a3-4328-95fb-a88aab1aae65" providerId="ADAL" clId="{5093CD5F-EEB0-B548-958F-F7241DE00136}" dt="2023-09-05T09:52:34.209" v="2107" actId="1076"/>
          <ac:picMkLst>
            <pc:docMk/>
            <pc:sldMk cId="1545970539" sldId="308"/>
            <ac:picMk id="6" creationId="{2EDFF28F-9ADB-EFA2-325B-C91DD78F81C0}"/>
          </ac:picMkLst>
        </pc:picChg>
        <pc:picChg chg="add mod">
          <ac:chgData name="Matteo Giorgi" userId="1c851f50-38a3-4328-95fb-a88aab1aae65" providerId="ADAL" clId="{5093CD5F-EEB0-B548-958F-F7241DE00136}" dt="2023-09-05T09:52:50.218" v="2110" actId="1076"/>
          <ac:picMkLst>
            <pc:docMk/>
            <pc:sldMk cId="1545970539" sldId="308"/>
            <ac:picMk id="8" creationId="{A46EC4B1-6F8A-0C40-7CFE-411DFFD1F045}"/>
          </ac:picMkLst>
        </pc:picChg>
        <pc:picChg chg="add mod">
          <ac:chgData name="Matteo Giorgi" userId="1c851f50-38a3-4328-95fb-a88aab1aae65" providerId="ADAL" clId="{5093CD5F-EEB0-B548-958F-F7241DE00136}" dt="2023-09-05T09:55:40.376" v="2171" actId="1076"/>
          <ac:picMkLst>
            <pc:docMk/>
            <pc:sldMk cId="1545970539" sldId="308"/>
            <ac:picMk id="10" creationId="{DBE48AB7-D4FB-8528-D4F6-68347C912E90}"/>
          </ac:picMkLst>
        </pc:picChg>
        <pc:picChg chg="add mod">
          <ac:chgData name="Matteo Giorgi" userId="1c851f50-38a3-4328-95fb-a88aab1aae65" providerId="ADAL" clId="{5093CD5F-EEB0-B548-958F-F7241DE00136}" dt="2023-09-05T09:54:08.560" v="2117" actId="1076"/>
          <ac:picMkLst>
            <pc:docMk/>
            <pc:sldMk cId="1545970539" sldId="308"/>
            <ac:picMk id="12" creationId="{D56806C3-1DA3-09D7-322F-6661255531A5}"/>
          </ac:picMkLst>
        </pc:picChg>
      </pc:sldChg>
      <pc:sldChg chg="add">
        <pc:chgData name="Matteo Giorgi" userId="1c851f50-38a3-4328-95fb-a88aab1aae65" providerId="ADAL" clId="{5093CD5F-EEB0-B548-958F-F7241DE00136}" dt="2023-09-03T18:05:18.312" v="1095"/>
        <pc:sldMkLst>
          <pc:docMk/>
          <pc:sldMk cId="2149469032" sldId="308"/>
        </pc:sldMkLst>
      </pc:sldChg>
      <pc:sldChg chg="modSp add mod ord">
        <pc:chgData name="Matteo Giorgi" userId="1c851f50-38a3-4328-95fb-a88aab1aae65" providerId="ADAL" clId="{5093CD5F-EEB0-B548-958F-F7241DE00136}" dt="2023-09-04T16:24:26.986" v="1572" actId="20577"/>
        <pc:sldMkLst>
          <pc:docMk/>
          <pc:sldMk cId="2023010155" sldId="309"/>
        </pc:sldMkLst>
        <pc:spChg chg="mod">
          <ac:chgData name="Matteo Giorgi" userId="1c851f50-38a3-4328-95fb-a88aab1aae65" providerId="ADAL" clId="{5093CD5F-EEB0-B548-958F-F7241DE00136}" dt="2023-09-04T16:20:52.262" v="1530" actId="20577"/>
          <ac:spMkLst>
            <pc:docMk/>
            <pc:sldMk cId="2023010155" sldId="309"/>
            <ac:spMk id="424" creationId="{00000000-0000-0000-0000-000000000000}"/>
          </ac:spMkLst>
        </pc:spChg>
        <pc:graphicFrameChg chg="mod modGraphic">
          <ac:chgData name="Matteo Giorgi" userId="1c851f50-38a3-4328-95fb-a88aab1aae65" providerId="ADAL" clId="{5093CD5F-EEB0-B548-958F-F7241DE00136}" dt="2023-09-04T16:24:26.986" v="1572" actId="20577"/>
          <ac:graphicFrameMkLst>
            <pc:docMk/>
            <pc:sldMk cId="2023010155" sldId="309"/>
            <ac:graphicFrameMk id="426" creationId="{00000000-0000-0000-0000-000000000000}"/>
          </ac:graphicFrameMkLst>
        </pc:graphicFrameChg>
      </pc:sldChg>
      <pc:sldChg chg="addSp delSp modSp new mod">
        <pc:chgData name="Matteo Giorgi" userId="1c851f50-38a3-4328-95fb-a88aab1aae65" providerId="ADAL" clId="{5093CD5F-EEB0-B548-958F-F7241DE00136}" dt="2023-09-05T09:57:05.554" v="2191" actId="1076"/>
        <pc:sldMkLst>
          <pc:docMk/>
          <pc:sldMk cId="2391777946" sldId="310"/>
        </pc:sldMkLst>
        <pc:spChg chg="del">
          <ac:chgData name="Matteo Giorgi" userId="1c851f50-38a3-4328-95fb-a88aab1aae65" providerId="ADAL" clId="{5093CD5F-EEB0-B548-958F-F7241DE00136}" dt="2023-09-05T09:55:11.638" v="2157" actId="21"/>
          <ac:spMkLst>
            <pc:docMk/>
            <pc:sldMk cId="2391777946" sldId="310"/>
            <ac:spMk id="2" creationId="{9D6DE543-E607-DF4C-293A-F82B92B4AC8D}"/>
          </ac:spMkLst>
        </pc:spChg>
        <pc:spChg chg="mod">
          <ac:chgData name="Matteo Giorgi" userId="1c851f50-38a3-4328-95fb-a88aab1aae65" providerId="ADAL" clId="{5093CD5F-EEB0-B548-958F-F7241DE00136}" dt="2023-09-05T09:55:03.706" v="2156" actId="20577"/>
          <ac:spMkLst>
            <pc:docMk/>
            <pc:sldMk cId="2391777946" sldId="310"/>
            <ac:spMk id="3" creationId="{B26A8D61-B2E9-2E16-CD8C-DD24D05D214C}"/>
          </ac:spMkLst>
        </pc:spChg>
        <pc:spChg chg="add mod">
          <ac:chgData name="Matteo Giorgi" userId="1c851f50-38a3-4328-95fb-a88aab1aae65" providerId="ADAL" clId="{5093CD5F-EEB0-B548-958F-F7241DE00136}" dt="2023-09-05T09:55:23.365" v="2160" actId="1076"/>
          <ac:spMkLst>
            <pc:docMk/>
            <pc:sldMk cId="2391777946" sldId="310"/>
            <ac:spMk id="4" creationId="{6BA0D50F-5FFF-53C6-3F5A-191B6C9DF7BB}"/>
          </ac:spMkLst>
        </pc:spChg>
        <pc:picChg chg="add mod">
          <ac:chgData name="Matteo Giorgi" userId="1c851f50-38a3-4328-95fb-a88aab1aae65" providerId="ADAL" clId="{5093CD5F-EEB0-B548-958F-F7241DE00136}" dt="2023-09-05T09:56:18.116" v="2180" actId="1076"/>
          <ac:picMkLst>
            <pc:docMk/>
            <pc:sldMk cId="2391777946" sldId="310"/>
            <ac:picMk id="6" creationId="{3F63A15F-9A2C-D32A-C94E-2AD39B61479A}"/>
          </ac:picMkLst>
        </pc:picChg>
        <pc:picChg chg="add mod">
          <ac:chgData name="Matteo Giorgi" userId="1c851f50-38a3-4328-95fb-a88aab1aae65" providerId="ADAL" clId="{5093CD5F-EEB0-B548-958F-F7241DE00136}" dt="2023-09-05T09:57:03.569" v="2190" actId="1076"/>
          <ac:picMkLst>
            <pc:docMk/>
            <pc:sldMk cId="2391777946" sldId="310"/>
            <ac:picMk id="8" creationId="{8D8B24E0-72BC-0AD3-47F5-698BF0F3E395}"/>
          </ac:picMkLst>
        </pc:picChg>
        <pc:picChg chg="add mod">
          <ac:chgData name="Matteo Giorgi" userId="1c851f50-38a3-4328-95fb-a88aab1aae65" providerId="ADAL" clId="{5093CD5F-EEB0-B548-958F-F7241DE00136}" dt="2023-09-05T09:57:05.554" v="2191" actId="1076"/>
          <ac:picMkLst>
            <pc:docMk/>
            <pc:sldMk cId="2391777946" sldId="310"/>
            <ac:picMk id="10" creationId="{3AA2798C-E3FB-3FBE-F66F-C52EED2A2F42}"/>
          </ac:picMkLst>
        </pc:picChg>
      </pc:sldChg>
      <pc:sldChg chg="addSp delSp modSp mod addAnim delAnim modAnim">
        <pc:chgData name="Matteo Giorgi" userId="1c851f50-38a3-4328-95fb-a88aab1aae65" providerId="ADAL" clId="{5093CD5F-EEB0-B548-958F-F7241DE00136}" dt="2023-09-05T14:54:05.935" v="2317" actId="1076"/>
        <pc:sldMkLst>
          <pc:docMk/>
          <pc:sldMk cId="2598026700" sldId="311"/>
        </pc:sldMkLst>
        <pc:spChg chg="mod">
          <ac:chgData name="Matteo Giorgi" userId="1c851f50-38a3-4328-95fb-a88aab1aae65" providerId="ADAL" clId="{5093CD5F-EEB0-B548-958F-F7241DE00136}" dt="2023-09-05T14:49:51.601" v="2269" actId="1076"/>
          <ac:spMkLst>
            <pc:docMk/>
            <pc:sldMk cId="2598026700" sldId="311"/>
            <ac:spMk id="28" creationId="{7E3C9631-2B1B-9ED9-E10E-1AA0CF1B7546}"/>
          </ac:spMkLst>
        </pc:spChg>
        <pc:spChg chg="mod">
          <ac:chgData name="Matteo Giorgi" userId="1c851f50-38a3-4328-95fb-a88aab1aae65" providerId="ADAL" clId="{5093CD5F-EEB0-B548-958F-F7241DE00136}" dt="2023-09-05T14:49:51.601" v="2269" actId="1076"/>
          <ac:spMkLst>
            <pc:docMk/>
            <pc:sldMk cId="2598026700" sldId="311"/>
            <ac:spMk id="31" creationId="{BB01A99C-37A8-BFA7-5653-7A07BC88B27B}"/>
          </ac:spMkLst>
        </pc:spChg>
        <pc:spChg chg="mod">
          <ac:chgData name="Matteo Giorgi" userId="1c851f50-38a3-4328-95fb-a88aab1aae65" providerId="ADAL" clId="{5093CD5F-EEB0-B548-958F-F7241DE00136}" dt="2023-09-05T14:54:05.935" v="2317" actId="1076"/>
          <ac:spMkLst>
            <pc:docMk/>
            <pc:sldMk cId="2598026700" sldId="311"/>
            <ac:spMk id="40" creationId="{1C01D830-2BA7-24D8-061E-CCBFFDA99745}"/>
          </ac:spMkLst>
        </pc:spChg>
        <pc:spChg chg="mod">
          <ac:chgData name="Matteo Giorgi" userId="1c851f50-38a3-4328-95fb-a88aab1aae65" providerId="ADAL" clId="{5093CD5F-EEB0-B548-958F-F7241DE00136}" dt="2023-09-05T14:53:35.946" v="2309" actId="1076"/>
          <ac:spMkLst>
            <pc:docMk/>
            <pc:sldMk cId="2598026700" sldId="311"/>
            <ac:spMk id="45" creationId="{FE244B2F-0BEA-72DC-F75A-AB5C16297DDF}"/>
          </ac:spMkLst>
        </pc:spChg>
        <pc:grpChg chg="del mod">
          <ac:chgData name="Matteo Giorgi" userId="1c851f50-38a3-4328-95fb-a88aab1aae65" providerId="ADAL" clId="{5093CD5F-EEB0-B548-958F-F7241DE00136}" dt="2023-09-05T14:42:39.070" v="2204" actId="478"/>
          <ac:grpSpMkLst>
            <pc:docMk/>
            <pc:sldMk cId="2598026700" sldId="311"/>
            <ac:grpSpMk id="5" creationId="{F815C7B3-1249-45D9-7835-DBC366B2A721}"/>
          </ac:grpSpMkLst>
        </pc:grpChg>
        <pc:picChg chg="add mod">
          <ac:chgData name="Matteo Giorgi" userId="1c851f50-38a3-4328-95fb-a88aab1aae65" providerId="ADAL" clId="{5093CD5F-EEB0-B548-958F-F7241DE00136}" dt="2023-09-05T14:54:01.748" v="2316" actId="1076"/>
          <ac:picMkLst>
            <pc:docMk/>
            <pc:sldMk cId="2598026700" sldId="311"/>
            <ac:picMk id="11" creationId="{E7258586-2ADA-1A71-D159-DEA0DD963A06}"/>
          </ac:picMkLst>
        </pc:picChg>
        <pc:picChg chg="add mod">
          <ac:chgData name="Matteo Giorgi" userId="1c851f50-38a3-4328-95fb-a88aab1aae65" providerId="ADAL" clId="{5093CD5F-EEB0-B548-958F-F7241DE00136}" dt="2023-09-05T14:53:27.141" v="2308" actId="1076"/>
          <ac:picMkLst>
            <pc:docMk/>
            <pc:sldMk cId="2598026700" sldId="311"/>
            <ac:picMk id="13" creationId="{4392EF93-8F3D-BA40-7372-007503D837E7}"/>
          </ac:picMkLst>
        </pc:picChg>
        <pc:picChg chg="add mod">
          <ac:chgData name="Matteo Giorgi" userId="1c851f50-38a3-4328-95fb-a88aab1aae65" providerId="ADAL" clId="{5093CD5F-EEB0-B548-958F-F7241DE00136}" dt="2023-09-05T14:49:51.601" v="2269" actId="1076"/>
          <ac:picMkLst>
            <pc:docMk/>
            <pc:sldMk cId="2598026700" sldId="311"/>
            <ac:picMk id="15" creationId="{8F369DFD-2B5B-A438-858E-1D0FA5E3EFB3}"/>
          </ac:picMkLst>
        </pc:picChg>
        <pc:picChg chg="add mod">
          <ac:chgData name="Matteo Giorgi" userId="1c851f50-38a3-4328-95fb-a88aab1aae65" providerId="ADAL" clId="{5093CD5F-EEB0-B548-958F-F7241DE00136}" dt="2023-09-05T14:49:51.601" v="2269" actId="1076"/>
          <ac:picMkLst>
            <pc:docMk/>
            <pc:sldMk cId="2598026700" sldId="311"/>
            <ac:picMk id="17" creationId="{A6934D09-45C0-04A5-30C1-44DFB52BE9A4}"/>
          </ac:picMkLst>
        </pc:picChg>
        <pc:picChg chg="del">
          <ac:chgData name="Matteo Giorgi" userId="1c851f50-38a3-4328-95fb-a88aab1aae65" providerId="ADAL" clId="{5093CD5F-EEB0-B548-958F-F7241DE00136}" dt="2023-09-05T14:42:42.776" v="2207" actId="478"/>
          <ac:picMkLst>
            <pc:docMk/>
            <pc:sldMk cId="2598026700" sldId="311"/>
            <ac:picMk id="19" creationId="{F049F651-A987-A62F-1A9F-D35507D6FB64}"/>
          </ac:picMkLst>
        </pc:picChg>
        <pc:picChg chg="del">
          <ac:chgData name="Matteo Giorgi" userId="1c851f50-38a3-4328-95fb-a88aab1aae65" providerId="ADAL" clId="{5093CD5F-EEB0-B548-958F-F7241DE00136}" dt="2023-09-05T14:42:37.288" v="2203" actId="478"/>
          <ac:picMkLst>
            <pc:docMk/>
            <pc:sldMk cId="2598026700" sldId="311"/>
            <ac:picMk id="22" creationId="{31C2CA81-A04E-D9EC-B909-3E1312272A2A}"/>
          </ac:picMkLst>
        </pc:picChg>
        <pc:picChg chg="del mod">
          <ac:chgData name="Matteo Giorgi" userId="1c851f50-38a3-4328-95fb-a88aab1aae65" providerId="ADAL" clId="{5093CD5F-EEB0-B548-958F-F7241DE00136}" dt="2023-09-05T14:42:36.242" v="2202" actId="478"/>
          <ac:picMkLst>
            <pc:docMk/>
            <pc:sldMk cId="2598026700" sldId="311"/>
            <ac:picMk id="23" creationId="{5743B06A-DF2E-BE61-2802-EF552DF1DED7}"/>
          </ac:picMkLst>
        </pc:picChg>
        <pc:picChg chg="del">
          <ac:chgData name="Matteo Giorgi" userId="1c851f50-38a3-4328-95fb-a88aab1aae65" providerId="ADAL" clId="{5093CD5F-EEB0-B548-958F-F7241DE00136}" dt="2023-09-05T14:42:41.684" v="2206" actId="478"/>
          <ac:picMkLst>
            <pc:docMk/>
            <pc:sldMk cId="2598026700" sldId="311"/>
            <ac:picMk id="39" creationId="{F5837E4E-4708-4540-E905-7EFE0F182CBC}"/>
          </ac:picMkLst>
        </pc:picChg>
        <pc:cxnChg chg="mod">
          <ac:chgData name="Matteo Giorgi" userId="1c851f50-38a3-4328-95fb-a88aab1aae65" providerId="ADAL" clId="{5093CD5F-EEB0-B548-958F-F7241DE00136}" dt="2023-09-05T14:42:39.070" v="2204" actId="478"/>
          <ac:cxnSpMkLst>
            <pc:docMk/>
            <pc:sldMk cId="2598026700" sldId="311"/>
            <ac:cxnSpMk id="6" creationId="{275F26B7-443B-4382-6B51-3745C11C4F7C}"/>
          </ac:cxnSpMkLst>
        </pc:cxnChg>
        <pc:cxnChg chg="mod">
          <ac:chgData name="Matteo Giorgi" userId="1c851f50-38a3-4328-95fb-a88aab1aae65" providerId="ADAL" clId="{5093CD5F-EEB0-B548-958F-F7241DE00136}" dt="2023-09-05T14:42:39.070" v="2204" actId="478"/>
          <ac:cxnSpMkLst>
            <pc:docMk/>
            <pc:sldMk cId="2598026700" sldId="311"/>
            <ac:cxnSpMk id="9" creationId="{D3BD56F2-4671-FC8F-9752-90090922D7BE}"/>
          </ac:cxnSpMkLst>
        </pc:cxnChg>
        <pc:cxnChg chg="mod">
          <ac:chgData name="Matteo Giorgi" userId="1c851f50-38a3-4328-95fb-a88aab1aae65" providerId="ADAL" clId="{5093CD5F-EEB0-B548-958F-F7241DE00136}" dt="2023-09-05T14:42:39.070" v="2204" actId="478"/>
          <ac:cxnSpMkLst>
            <pc:docMk/>
            <pc:sldMk cId="2598026700" sldId="311"/>
            <ac:cxnSpMk id="10" creationId="{58F50E1B-037B-F02F-C987-7416A4650800}"/>
          </ac:cxnSpMkLst>
        </pc:cxnChg>
        <pc:cxnChg chg="add mod">
          <ac:chgData name="Matteo Giorgi" userId="1c851f50-38a3-4328-95fb-a88aab1aae65" providerId="ADAL" clId="{5093CD5F-EEB0-B548-958F-F7241DE00136}" dt="2023-09-05T14:53:27.141" v="2308" actId="1076"/>
          <ac:cxnSpMkLst>
            <pc:docMk/>
            <pc:sldMk cId="2598026700" sldId="311"/>
            <ac:cxnSpMk id="18" creationId="{45905B29-DA78-AFB3-1AE3-8926767D0386}"/>
          </ac:cxnSpMkLst>
        </pc:cxnChg>
        <pc:cxnChg chg="add del mod">
          <ac:chgData name="Matteo Giorgi" userId="1c851f50-38a3-4328-95fb-a88aab1aae65" providerId="ADAL" clId="{5093CD5F-EEB0-B548-958F-F7241DE00136}" dt="2023-09-05T14:52:50.665" v="2299"/>
          <ac:cxnSpMkLst>
            <pc:docMk/>
            <pc:sldMk cId="2598026700" sldId="311"/>
            <ac:cxnSpMk id="24" creationId="{6C533DE5-530D-BD59-6ECA-4943A4C90625}"/>
          </ac:cxnSpMkLst>
        </pc:cxnChg>
        <pc:cxnChg chg="add del mod">
          <ac:chgData name="Matteo Giorgi" userId="1c851f50-38a3-4328-95fb-a88aab1aae65" providerId="ADAL" clId="{5093CD5F-EEB0-B548-958F-F7241DE00136}" dt="2023-09-05T14:52:49.175" v="2296"/>
          <ac:cxnSpMkLst>
            <pc:docMk/>
            <pc:sldMk cId="2598026700" sldId="311"/>
            <ac:cxnSpMk id="27" creationId="{FC5A88E0-B772-C429-3E7A-00DB4F18665A}"/>
          </ac:cxnSpMkLst>
        </pc:cxnChg>
        <pc:cxnChg chg="add del mod">
          <ac:chgData name="Matteo Giorgi" userId="1c851f50-38a3-4328-95fb-a88aab1aae65" providerId="ADAL" clId="{5093CD5F-EEB0-B548-958F-F7241DE00136}" dt="2023-09-05T14:52:49.175" v="2296"/>
          <ac:cxnSpMkLst>
            <pc:docMk/>
            <pc:sldMk cId="2598026700" sldId="311"/>
            <ac:cxnSpMk id="29" creationId="{3E6AD388-29F7-8253-FFC2-21B8AE80FF05}"/>
          </ac:cxnSpMkLst>
        </pc:cxnChg>
        <pc:cxnChg chg="del mod">
          <ac:chgData name="Matteo Giorgi" userId="1c851f50-38a3-4328-95fb-a88aab1aae65" providerId="ADAL" clId="{5093CD5F-EEB0-B548-958F-F7241DE00136}" dt="2023-09-05T14:42:40.558" v="2205" actId="478"/>
          <ac:cxnSpMkLst>
            <pc:docMk/>
            <pc:sldMk cId="2598026700" sldId="311"/>
            <ac:cxnSpMk id="33" creationId="{11102A6C-7B22-9514-0004-7B790CFEB5BD}"/>
          </ac:cxnSpMkLst>
        </pc:cxnChg>
        <pc:cxnChg chg="add mod">
          <ac:chgData name="Matteo Giorgi" userId="1c851f50-38a3-4328-95fb-a88aab1aae65" providerId="ADAL" clId="{5093CD5F-EEB0-B548-958F-F7241DE00136}" dt="2023-09-05T14:53:27.141" v="2308" actId="1076"/>
          <ac:cxnSpMkLst>
            <pc:docMk/>
            <pc:sldMk cId="2598026700" sldId="311"/>
            <ac:cxnSpMk id="41" creationId="{2B941293-6C81-B773-7F4D-C343AB999E86}"/>
          </ac:cxnSpMkLst>
        </pc:cxnChg>
        <pc:cxnChg chg="add mod">
          <ac:chgData name="Matteo Giorgi" userId="1c851f50-38a3-4328-95fb-a88aab1aae65" providerId="ADAL" clId="{5093CD5F-EEB0-B548-958F-F7241DE00136}" dt="2023-09-05T14:54:01.748" v="2316" actId="1076"/>
          <ac:cxnSpMkLst>
            <pc:docMk/>
            <pc:sldMk cId="2598026700" sldId="311"/>
            <ac:cxnSpMk id="50" creationId="{5F46370B-1A65-6AAD-3D11-3371117041C5}"/>
          </ac:cxnSpMkLst>
        </pc:cxnChg>
        <pc:cxnChg chg="add mod">
          <ac:chgData name="Matteo Giorgi" userId="1c851f50-38a3-4328-95fb-a88aab1aae65" providerId="ADAL" clId="{5093CD5F-EEB0-B548-958F-F7241DE00136}" dt="2023-09-05T14:54:01.748" v="2316" actId="1076"/>
          <ac:cxnSpMkLst>
            <pc:docMk/>
            <pc:sldMk cId="2598026700" sldId="311"/>
            <ac:cxnSpMk id="53" creationId="{901FBAC1-F8D0-DBE0-CCB9-47C50226FF92}"/>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4729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018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613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731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653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166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9423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24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503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73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6.sv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3.xml"/><Relationship Id="rId4" Type="http://schemas.openxmlformats.org/officeDocument/2006/relationships/image" Target="../media/image3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10.xml"/><Relationship Id="rId7" Type="http://schemas.openxmlformats.org/officeDocument/2006/relationships/slide" Target="slide12.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slide" Target="slide7.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8.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it-IT" err="1"/>
              <a:t>Haze-Fog</a:t>
            </a:r>
            <a:r>
              <a:rPr lang="it-IT"/>
              <a:t> </a:t>
            </a:r>
            <a:br>
              <a:rPr lang="it-IT"/>
            </a:br>
            <a:r>
              <a:rPr lang="it-IT" err="1"/>
              <a:t>Suppression</a:t>
            </a:r>
            <a:endParaRPr/>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University progect in collaboration with FlySight</a:t>
            </a:r>
            <a:endParaRPr/>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pic>
        <p:nvPicPr>
          <p:cNvPr id="7" name="Immagine 6" descr="Immagine che contiene testo, Elementi grafici, grafica, logo&#10;&#10;Descrizione generata automaticamente">
            <a:extLst>
              <a:ext uri="{FF2B5EF4-FFF2-40B4-BE49-F238E27FC236}">
                <a16:creationId xmlns:a16="http://schemas.microsoft.com/office/drawing/2014/main" id="{4BEBECC5-FB02-F2F6-DFA1-00532A3C6C5C}"/>
              </a:ext>
            </a:extLst>
          </p:cNvPr>
          <p:cNvPicPr>
            <a:picLocks noChangeAspect="1"/>
          </p:cNvPicPr>
          <p:nvPr/>
        </p:nvPicPr>
        <p:blipFill>
          <a:blip r:embed="rId3"/>
          <a:stretch>
            <a:fillRect/>
          </a:stretch>
        </p:blipFill>
        <p:spPr>
          <a:xfrm>
            <a:off x="7672365" y="4222993"/>
            <a:ext cx="1464660" cy="720153"/>
          </a:xfrm>
          <a:prstGeom prst="rect">
            <a:avLst/>
          </a:prstGeom>
        </p:spPr>
      </p:pic>
      <p:pic>
        <p:nvPicPr>
          <p:cNvPr id="9" name="Elemento grafico 8">
            <a:extLst>
              <a:ext uri="{FF2B5EF4-FFF2-40B4-BE49-F238E27FC236}">
                <a16:creationId xmlns:a16="http://schemas.microsoft.com/office/drawing/2014/main" id="{AD6EFE5C-1A2A-DDFF-3F49-1715E4C0D9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6890" y="4222992"/>
            <a:ext cx="720153" cy="720153"/>
          </a:xfrm>
          <a:prstGeom prst="rect">
            <a:avLst/>
          </a:prstGeom>
        </p:spPr>
      </p:pic>
      <p:cxnSp>
        <p:nvCxnSpPr>
          <p:cNvPr id="10" name="Google Shape;153;p33">
            <a:extLst>
              <a:ext uri="{FF2B5EF4-FFF2-40B4-BE49-F238E27FC236}">
                <a16:creationId xmlns:a16="http://schemas.microsoft.com/office/drawing/2014/main" id="{44AC4C5C-90AC-DB5E-08F9-4C38E0F946DD}"/>
              </a:ext>
            </a:extLst>
          </p:cNvPr>
          <p:cNvCxnSpPr/>
          <p:nvPr/>
        </p:nvCxnSpPr>
        <p:spPr>
          <a:xfrm>
            <a:off x="6684000" y="5019055"/>
            <a:ext cx="2460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1200"/>
                                        <p:tgtEl>
                                          <p:spTgt spid="1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Models</a:t>
            </a:r>
            <a:endParaRPr/>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327259" y="937257"/>
            <a:ext cx="8489481" cy="1488310"/>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Font typeface="Font di sistema regolare"/>
              <a:buChar char="_"/>
            </a:pPr>
            <a:r>
              <a:rPr lang="en-US">
                <a:solidFill>
                  <a:srgbClr val="434343"/>
                </a:solidFill>
              </a:rPr>
              <a:t>Pix2pixHD GAN trained on the G1 part of the network to remove 3 different levels of haze from images.</a:t>
            </a:r>
          </a:p>
          <a:p>
            <a:pPr marL="457200" lvl="0" indent="-228600" algn="l" rtl="0">
              <a:lnSpc>
                <a:spcPct val="100000"/>
              </a:lnSpc>
              <a:spcBef>
                <a:spcPts val="0"/>
              </a:spcBef>
              <a:spcAft>
                <a:spcPts val="0"/>
              </a:spcAft>
              <a:buFont typeface="Font di sistema regolare"/>
              <a:buChar char="_"/>
            </a:pPr>
            <a:endParaRPr lang="en-US">
              <a:solidFill>
                <a:srgbClr val="434343"/>
              </a:solidFill>
            </a:endParaRPr>
          </a:p>
          <a:p>
            <a:pPr marL="457200" lvl="0" indent="-228600" algn="l" rtl="0">
              <a:lnSpc>
                <a:spcPct val="100000"/>
              </a:lnSpc>
              <a:spcBef>
                <a:spcPts val="0"/>
              </a:spcBef>
              <a:spcAft>
                <a:spcPts val="0"/>
              </a:spcAft>
              <a:buFont typeface="Font di sistema regolare"/>
              <a:buChar char="_"/>
            </a:pPr>
            <a:r>
              <a:rPr lang="en-US">
                <a:solidFill>
                  <a:srgbClr val="434343"/>
                </a:solidFill>
              </a:rPr>
              <a:t>Pix2pixHD GAN trained on both the G1 and G2 parts of the network to remove 3 different levels of haze from images.</a:t>
            </a:r>
          </a:p>
          <a:p>
            <a:pPr marL="457200" lvl="0" indent="-228600" algn="l" rtl="0">
              <a:lnSpc>
                <a:spcPct val="100000"/>
              </a:lnSpc>
              <a:spcBef>
                <a:spcPts val="0"/>
              </a:spcBef>
              <a:spcAft>
                <a:spcPts val="0"/>
              </a:spcAft>
              <a:buFont typeface="Font di sistema regolare"/>
              <a:buChar char="_"/>
            </a:pPr>
            <a:endParaRPr lang="en-US">
              <a:solidFill>
                <a:srgbClr val="434343"/>
              </a:solidFill>
            </a:endParaRPr>
          </a:p>
          <a:p>
            <a:pPr marL="457200" lvl="0" indent="-228600" algn="l" rtl="0">
              <a:lnSpc>
                <a:spcPct val="100000"/>
              </a:lnSpc>
              <a:spcBef>
                <a:spcPts val="0"/>
              </a:spcBef>
              <a:spcAft>
                <a:spcPts val="0"/>
              </a:spcAft>
              <a:buFont typeface="Font di sistema regolare"/>
              <a:buChar char="_"/>
            </a:pPr>
            <a:r>
              <a:rPr lang="en-US">
                <a:solidFill>
                  <a:srgbClr val="434343"/>
                </a:solidFill>
              </a:rPr>
              <a:t>A classifier based on VGG or InceptionV3 is employed to categorize haze into four levels of intensity: high, medium, low or no haze.</a:t>
            </a:r>
          </a:p>
          <a:p>
            <a:pPr marL="457200" lvl="0" indent="-228600" algn="l" rtl="0">
              <a:lnSpc>
                <a:spcPct val="100000"/>
              </a:lnSpc>
              <a:spcBef>
                <a:spcPts val="0"/>
              </a:spcBef>
              <a:spcAft>
                <a:spcPts val="0"/>
              </a:spcAft>
              <a:buFont typeface="Font di sistema regolare"/>
              <a:buChar char="_"/>
            </a:pPr>
            <a:endParaRPr lang="en-US">
              <a:solidFill>
                <a:srgbClr val="434343"/>
              </a:solidFill>
            </a:endParaRPr>
          </a:p>
          <a:p>
            <a:pPr marL="457200" lvl="0" indent="-228600" algn="l" rtl="0">
              <a:lnSpc>
                <a:spcPct val="100000"/>
              </a:lnSpc>
              <a:spcBef>
                <a:spcPts val="0"/>
              </a:spcBef>
              <a:spcAft>
                <a:spcPts val="0"/>
              </a:spcAft>
              <a:buFont typeface="Font di sistema regolare"/>
              <a:buChar char="_"/>
            </a:pPr>
            <a:r>
              <a:rPr lang="en-US">
                <a:solidFill>
                  <a:srgbClr val="434343"/>
                </a:solidFill>
              </a:rPr>
              <a:t>Three specialized Pix2PixHD GANs, one for each level of haze, are employed after the classifier to perform haze removal.</a:t>
            </a:r>
          </a:p>
        </p:txBody>
      </p:sp>
      <p:sp>
        <p:nvSpPr>
          <p:cNvPr id="159" name="Google Shape;159;p34"/>
          <p:cNvSpPr txBox="1">
            <a:spLocks noGrp="1"/>
          </p:cNvSpPr>
          <p:nvPr>
            <p:ph type="ctrTitle"/>
          </p:nvPr>
        </p:nvSpPr>
        <p:spPr>
          <a:xfrm>
            <a:off x="1964851" y="352850"/>
            <a:ext cx="5214300" cy="48454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Models</a:t>
            </a:r>
            <a:endParaRPr/>
          </a:p>
        </p:txBody>
      </p:sp>
    </p:spTree>
    <p:extLst>
      <p:ext uri="{BB962C8B-B14F-4D97-AF65-F5344CB8AC3E}">
        <p14:creationId xmlns:p14="http://schemas.microsoft.com/office/powerpoint/2010/main" val="1180350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Evaluations</a:t>
            </a:r>
            <a:endParaRPr/>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Google Shape;159;p34"/>
          <p:cNvSpPr txBox="1">
            <a:spLocks noGrp="1"/>
          </p:cNvSpPr>
          <p:nvPr>
            <p:ph type="ctrTitle"/>
          </p:nvPr>
        </p:nvSpPr>
        <p:spPr>
          <a:xfrm>
            <a:off x="1964851" y="147017"/>
            <a:ext cx="5003140" cy="5478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Classifier Comparison</a:t>
            </a:r>
            <a:endParaRPr/>
          </a:p>
        </p:txBody>
      </p:sp>
      <p:pic>
        <p:nvPicPr>
          <p:cNvPr id="3" name="Immagine 2">
            <a:extLst>
              <a:ext uri="{FF2B5EF4-FFF2-40B4-BE49-F238E27FC236}">
                <a16:creationId xmlns:a16="http://schemas.microsoft.com/office/drawing/2014/main" id="{386F431A-7BC3-C495-6DA5-99AD7DFBCB31}"/>
              </a:ext>
            </a:extLst>
          </p:cNvPr>
          <p:cNvPicPr>
            <a:picLocks noChangeAspect="1"/>
          </p:cNvPicPr>
          <p:nvPr/>
        </p:nvPicPr>
        <p:blipFill>
          <a:blip r:embed="rId3"/>
          <a:stretch>
            <a:fillRect/>
          </a:stretch>
        </p:blipFill>
        <p:spPr>
          <a:xfrm>
            <a:off x="1816255" y="1039587"/>
            <a:ext cx="2257616" cy="1907155"/>
          </a:xfrm>
          <a:prstGeom prst="rect">
            <a:avLst/>
          </a:prstGeom>
        </p:spPr>
      </p:pic>
      <p:pic>
        <p:nvPicPr>
          <p:cNvPr id="4" name="Immagine 3">
            <a:extLst>
              <a:ext uri="{FF2B5EF4-FFF2-40B4-BE49-F238E27FC236}">
                <a16:creationId xmlns:a16="http://schemas.microsoft.com/office/drawing/2014/main" id="{47771E15-56FA-6595-CA71-171DC56260FF}"/>
              </a:ext>
            </a:extLst>
          </p:cNvPr>
          <p:cNvPicPr>
            <a:picLocks noChangeAspect="1"/>
          </p:cNvPicPr>
          <p:nvPr/>
        </p:nvPicPr>
        <p:blipFill>
          <a:blip r:embed="rId4"/>
          <a:stretch>
            <a:fillRect/>
          </a:stretch>
        </p:blipFill>
        <p:spPr>
          <a:xfrm>
            <a:off x="4988990" y="1039587"/>
            <a:ext cx="2257614" cy="1907154"/>
          </a:xfrm>
          <a:prstGeom prst="rect">
            <a:avLst/>
          </a:prstGeom>
        </p:spPr>
      </p:pic>
      <p:sp>
        <p:nvSpPr>
          <p:cNvPr id="9" name="CasellaDiTesto 8">
            <a:extLst>
              <a:ext uri="{FF2B5EF4-FFF2-40B4-BE49-F238E27FC236}">
                <a16:creationId xmlns:a16="http://schemas.microsoft.com/office/drawing/2014/main" id="{6D89475C-9E8F-AB0A-B5E8-0491D16C5F64}"/>
              </a:ext>
            </a:extLst>
          </p:cNvPr>
          <p:cNvSpPr txBox="1"/>
          <p:nvPr/>
        </p:nvSpPr>
        <p:spPr>
          <a:xfrm>
            <a:off x="1960698" y="681803"/>
            <a:ext cx="1968725" cy="307777"/>
          </a:xfrm>
          <a:prstGeom prst="rect">
            <a:avLst/>
          </a:prstGeom>
          <a:noFill/>
        </p:spPr>
        <p:txBody>
          <a:bodyPr wrap="square" rtlCol="0">
            <a:spAutoFit/>
          </a:bodyPr>
          <a:lstStyle/>
          <a:p>
            <a:r>
              <a:rPr lang="en-GB">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GB">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VGG16</a:t>
            </a:r>
          </a:p>
        </p:txBody>
      </p:sp>
      <p:pic>
        <p:nvPicPr>
          <p:cNvPr id="10" name="Immagine 9">
            <a:extLst>
              <a:ext uri="{FF2B5EF4-FFF2-40B4-BE49-F238E27FC236}">
                <a16:creationId xmlns:a16="http://schemas.microsoft.com/office/drawing/2014/main" id="{AEAD1F4C-01E4-25D7-6C23-97B302D770F7}"/>
              </a:ext>
            </a:extLst>
          </p:cNvPr>
          <p:cNvPicPr>
            <a:picLocks noChangeAspect="1"/>
          </p:cNvPicPr>
          <p:nvPr/>
        </p:nvPicPr>
        <p:blipFill>
          <a:blip r:embed="rId5"/>
          <a:stretch>
            <a:fillRect/>
          </a:stretch>
        </p:blipFill>
        <p:spPr>
          <a:xfrm>
            <a:off x="4988990" y="3070756"/>
            <a:ext cx="2257614" cy="1907154"/>
          </a:xfrm>
          <a:prstGeom prst="rect">
            <a:avLst/>
          </a:prstGeom>
        </p:spPr>
      </p:pic>
      <p:pic>
        <p:nvPicPr>
          <p:cNvPr id="11" name="Immagine 10">
            <a:extLst>
              <a:ext uri="{FF2B5EF4-FFF2-40B4-BE49-F238E27FC236}">
                <a16:creationId xmlns:a16="http://schemas.microsoft.com/office/drawing/2014/main" id="{255FDE57-71B6-8C9E-0130-F27349A80376}"/>
              </a:ext>
            </a:extLst>
          </p:cNvPr>
          <p:cNvPicPr>
            <a:picLocks noChangeAspect="1"/>
          </p:cNvPicPr>
          <p:nvPr/>
        </p:nvPicPr>
        <p:blipFill>
          <a:blip r:embed="rId6"/>
          <a:stretch>
            <a:fillRect/>
          </a:stretch>
        </p:blipFill>
        <p:spPr>
          <a:xfrm>
            <a:off x="1816254" y="3070756"/>
            <a:ext cx="2257615" cy="1907155"/>
          </a:xfrm>
          <a:prstGeom prst="rect">
            <a:avLst/>
          </a:prstGeom>
        </p:spPr>
      </p:pic>
      <p:sp>
        <p:nvSpPr>
          <p:cNvPr id="12" name="CasellaDiTesto 11">
            <a:extLst>
              <a:ext uri="{FF2B5EF4-FFF2-40B4-BE49-F238E27FC236}">
                <a16:creationId xmlns:a16="http://schemas.microsoft.com/office/drawing/2014/main" id="{13CA46BD-B8C8-DCB4-81C8-B2F76EE48C2F}"/>
              </a:ext>
            </a:extLst>
          </p:cNvPr>
          <p:cNvSpPr txBox="1"/>
          <p:nvPr/>
        </p:nvSpPr>
        <p:spPr>
          <a:xfrm>
            <a:off x="285753" y="1835821"/>
            <a:ext cx="1435567" cy="307777"/>
          </a:xfrm>
          <a:prstGeom prst="rect">
            <a:avLst/>
          </a:prstGeom>
          <a:noFill/>
        </p:spPr>
        <p:txBody>
          <a:bodyPr wrap="square" rtlCol="0">
            <a:spAutoFit/>
          </a:bodyPr>
          <a:lstStyle/>
          <a:p>
            <a:pPr algn="r"/>
            <a:r>
              <a:rPr lang="en-US">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M3FD</a:t>
            </a:r>
            <a:endParaRPr lang="en-GB">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
        <p:nvSpPr>
          <p:cNvPr id="2" name="CasellaDiTesto 8">
            <a:extLst>
              <a:ext uri="{FF2B5EF4-FFF2-40B4-BE49-F238E27FC236}">
                <a16:creationId xmlns:a16="http://schemas.microsoft.com/office/drawing/2014/main" id="{A2568D1B-79AF-1A23-3105-0035B38B62F8}"/>
              </a:ext>
            </a:extLst>
          </p:cNvPr>
          <p:cNvSpPr txBox="1"/>
          <p:nvPr/>
        </p:nvSpPr>
        <p:spPr>
          <a:xfrm>
            <a:off x="5151362" y="681802"/>
            <a:ext cx="1932869" cy="307777"/>
          </a:xfrm>
          <a:prstGeom prst="rect">
            <a:avLst/>
          </a:prstGeom>
          <a:noFill/>
        </p:spPr>
        <p:txBody>
          <a:bodyPr wrap="square" rtlCol="0">
            <a:spAutoFit/>
          </a:bodyPr>
          <a:lstStyle/>
          <a:p>
            <a:pPr algn="ctr"/>
            <a:r>
              <a:rPr lang="en-GB">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INCEPTIONV3</a:t>
            </a:r>
          </a:p>
        </p:txBody>
      </p:sp>
      <p:sp>
        <p:nvSpPr>
          <p:cNvPr id="5" name="CasellaDiTesto 11">
            <a:extLst>
              <a:ext uri="{FF2B5EF4-FFF2-40B4-BE49-F238E27FC236}">
                <a16:creationId xmlns:a16="http://schemas.microsoft.com/office/drawing/2014/main" id="{2E8D72D9-3BD4-9CE1-8F94-09BAF832542D}"/>
              </a:ext>
            </a:extLst>
          </p:cNvPr>
          <p:cNvSpPr txBox="1"/>
          <p:nvPr/>
        </p:nvSpPr>
        <p:spPr>
          <a:xfrm>
            <a:off x="285753" y="3870444"/>
            <a:ext cx="1435567" cy="307777"/>
          </a:xfrm>
          <a:prstGeom prst="rect">
            <a:avLst/>
          </a:prstGeom>
          <a:noFill/>
        </p:spPr>
        <p:txBody>
          <a:bodyPr wrap="square" rtlCol="0">
            <a:spAutoFit/>
          </a:bodyPr>
          <a:lstStyle/>
          <a:p>
            <a:pPr algn="r"/>
            <a:r>
              <a:rPr lang="en-GB">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SOTS</a:t>
            </a:r>
            <a:r>
              <a:rPr lang="en-GB">
                <a:latin typeface="Roboto Condensed Light" panose="02000000000000000000" pitchFamily="2" charset="0"/>
                <a:ea typeface="Roboto Condensed Light" panose="02000000000000000000" pitchFamily="2" charset="0"/>
                <a:cs typeface="Roboto Condensed Light" panose="02000000000000000000" pitchFamily="2" charset="0"/>
              </a:rPr>
              <a:t> </a:t>
            </a:r>
            <a:r>
              <a:rPr lang="en-US">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RESIDE</a:t>
            </a:r>
            <a:endParaRPr lang="en-GB">
              <a:latin typeface="Roboto Condensed Light" panose="02000000000000000000" pitchFamily="2" charset="0"/>
              <a:ea typeface="Roboto Condensed Light" panose="02000000000000000000" pitchFamily="2" charset="0"/>
              <a:cs typeface="Roboto Condensed Light" panose="02000000000000000000" pitchFamily="2" charset="0"/>
            </a:endParaRPr>
          </a:p>
        </p:txBody>
      </p:sp>
    </p:spTree>
    <p:extLst>
      <p:ext uri="{BB962C8B-B14F-4D97-AF65-F5344CB8AC3E}">
        <p14:creationId xmlns:p14="http://schemas.microsoft.com/office/powerpoint/2010/main" val="118331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buClr>
                <a:schemeClr val="dk1"/>
              </a:buClr>
              <a:buSzPts val="1100"/>
            </a:pPr>
            <a:r>
              <a:rPr lang="en"/>
              <a:t>Model Comparison</a:t>
            </a:r>
            <a:br>
              <a:rPr lang="en"/>
            </a:br>
            <a:r>
              <a:rPr lang="en"/>
              <a:t>Indoor</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extLst>
              <p:ext uri="{D42A27DB-BD31-4B8C-83A1-F6EECF244321}">
                <p14:modId xmlns:p14="http://schemas.microsoft.com/office/powerpoint/2010/main" val="2810540166"/>
              </p:ext>
            </p:extLst>
          </p:nvPr>
        </p:nvGraphicFramePr>
        <p:xfrm>
          <a:off x="1505625" y="1343924"/>
          <a:ext cx="6019500" cy="2778282"/>
        </p:xfrm>
        <a:graphic>
          <a:graphicData uri="http://schemas.openxmlformats.org/drawingml/2006/table">
            <a:tbl>
              <a:tblPr>
                <a:noFill/>
                <a:tableStyleId>{DD1E1590-140D-4B80-B94A-C303A804B330}</a:tableStyleId>
              </a:tblPr>
              <a:tblGrid>
                <a:gridCol w="1013457">
                  <a:extLst>
                    <a:ext uri="{9D8B030D-6E8A-4147-A177-3AD203B41FA5}">
                      <a16:colId xmlns:a16="http://schemas.microsoft.com/office/drawing/2014/main" val="20000"/>
                    </a:ext>
                  </a:extLst>
                </a:gridCol>
                <a:gridCol w="993043">
                  <a:extLst>
                    <a:ext uri="{9D8B030D-6E8A-4147-A177-3AD203B41FA5}">
                      <a16:colId xmlns:a16="http://schemas.microsoft.com/office/drawing/2014/main" val="20001"/>
                    </a:ext>
                  </a:extLst>
                </a:gridCol>
                <a:gridCol w="1003250">
                  <a:extLst>
                    <a:ext uri="{9D8B030D-6E8A-4147-A177-3AD203B41FA5}">
                      <a16:colId xmlns:a16="http://schemas.microsoft.com/office/drawing/2014/main" val="20002"/>
                    </a:ext>
                  </a:extLst>
                </a:gridCol>
                <a:gridCol w="1003250">
                  <a:extLst>
                    <a:ext uri="{9D8B030D-6E8A-4147-A177-3AD203B41FA5}">
                      <a16:colId xmlns:a16="http://schemas.microsoft.com/office/drawing/2014/main" val="20003"/>
                    </a:ext>
                  </a:extLst>
                </a:gridCol>
                <a:gridCol w="1003250">
                  <a:extLst>
                    <a:ext uri="{9D8B030D-6E8A-4147-A177-3AD203B41FA5}">
                      <a16:colId xmlns:a16="http://schemas.microsoft.com/office/drawing/2014/main" val="20004"/>
                    </a:ext>
                  </a:extLst>
                </a:gridCol>
                <a:gridCol w="1003250">
                  <a:extLst>
                    <a:ext uri="{9D8B030D-6E8A-4147-A177-3AD203B41FA5}">
                      <a16:colId xmlns:a16="http://schemas.microsoft.com/office/drawing/2014/main" val="652196097"/>
                    </a:ext>
                  </a:extLst>
                </a:gridCol>
              </a:tblGrid>
              <a:tr h="926094">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MSE</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b="1">
                          <a:solidFill>
                            <a:srgbClr val="FFFFFF"/>
                          </a:solidFill>
                          <a:latin typeface="Exo 2"/>
                          <a:ea typeface="Exo 2"/>
                          <a:cs typeface="Exo 2"/>
                          <a:sym typeface="Exo 2"/>
                        </a:rPr>
                        <a:t>SSIM</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b="1">
                          <a:solidFill>
                            <a:srgbClr val="FFFFFF"/>
                          </a:solidFill>
                          <a:latin typeface="Exo 2"/>
                          <a:ea typeface="Exo 2"/>
                          <a:cs typeface="Exo 2"/>
                          <a:sym typeface="Exo 2"/>
                        </a:rPr>
                        <a:t>PSNR</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b="1">
                          <a:solidFill>
                            <a:srgbClr val="FFFFFF"/>
                          </a:solidFill>
                          <a:latin typeface="Exo 2"/>
                          <a:ea typeface="Exo 2"/>
                          <a:cs typeface="Exo 2"/>
                          <a:sym typeface="Exo 2"/>
                        </a:rPr>
                        <a:t>PIQE</a:t>
                      </a:r>
                      <a:endParaRPr b="1">
                        <a:solidFill>
                          <a:srgbClr val="FFFFFF"/>
                        </a:solidFill>
                        <a:latin typeface="Exo 2"/>
                        <a:ea typeface="Exo 2"/>
                        <a:cs typeface="Exo 2"/>
                        <a:sym typeface="Exo 2"/>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b="1">
                          <a:solidFill>
                            <a:srgbClr val="FFFFFF"/>
                          </a:solidFill>
                          <a:latin typeface="Exo 2"/>
                          <a:ea typeface="Exo 2"/>
                          <a:cs typeface="Exo 2"/>
                          <a:sym typeface="Exo 2"/>
                        </a:rPr>
                        <a:t>NIQE</a:t>
                      </a:r>
                      <a:endParaRPr b="1">
                        <a:solidFill>
                          <a:srgbClr val="FFFFFF"/>
                        </a:solidFill>
                        <a:latin typeface="Exo 2"/>
                        <a:ea typeface="Exo 2"/>
                        <a:cs typeface="Exo 2"/>
                        <a:sym typeface="Exo 2"/>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926094">
                <a:tc>
                  <a:txBody>
                    <a:bodyPr/>
                    <a:lstStyle/>
                    <a:p>
                      <a:pPr marL="0" lvl="0" indent="0" algn="ctr" rtl="0">
                        <a:spcBef>
                          <a:spcPts val="0"/>
                        </a:spcBef>
                        <a:spcAft>
                          <a:spcPts val="0"/>
                        </a:spcAft>
                        <a:buNone/>
                      </a:pPr>
                      <a:r>
                        <a:rPr lang="it-IT" sz="1200" b="1">
                          <a:solidFill>
                            <a:srgbClr val="FFFFFF"/>
                          </a:solidFill>
                          <a:latin typeface="Exo 2"/>
                          <a:ea typeface="Exo 2"/>
                          <a:cs typeface="Exo 2"/>
                          <a:sym typeface="Exo 2"/>
                        </a:rPr>
                        <a:t>GENERAL MODEL</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a:solidFill>
                            <a:srgbClr val="FFFFFF"/>
                          </a:solidFill>
                          <a:latin typeface="Roboto Condensed Light"/>
                          <a:ea typeface="Roboto Condensed Light"/>
                          <a:cs typeface="Roboto Condensed Light"/>
                          <a:sym typeface="Roboto Condensed Light"/>
                        </a:rPr>
                        <a:t>104.7894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0.7211</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a:solidFill>
                            <a:srgbClr val="FFFFFF"/>
                          </a:solidFill>
                          <a:latin typeface="Roboto Condensed Light"/>
                          <a:ea typeface="Roboto Condensed Light"/>
                          <a:cs typeface="Roboto Condensed Light"/>
                          <a:sym typeface="Roboto Condensed Light"/>
                        </a:rPr>
                        <a:t>15.9983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27.8453</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15.5920</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926094">
                <a:tc>
                  <a:txBody>
                    <a:bodyPr/>
                    <a:lstStyle/>
                    <a:p>
                      <a:pPr marL="0" lvl="0" indent="0" algn="ctr" rtl="0">
                        <a:spcBef>
                          <a:spcPts val="0"/>
                        </a:spcBef>
                        <a:spcAft>
                          <a:spcPts val="0"/>
                        </a:spcAft>
                        <a:buNone/>
                      </a:pPr>
                      <a:r>
                        <a:rPr lang="it-IT" sz="1200" b="1">
                          <a:solidFill>
                            <a:srgbClr val="FFFFFF"/>
                          </a:solidFill>
                          <a:latin typeface="Exo 2"/>
                          <a:ea typeface="Exo 2"/>
                          <a:cs typeface="Exo 2"/>
                          <a:sym typeface="Exo 2"/>
                        </a:rPr>
                        <a:t>CLASSIFIER </a:t>
                      </a:r>
                    </a:p>
                    <a:p>
                      <a:pPr marL="0" lvl="0" indent="0" algn="ctr" rtl="0">
                        <a:spcBef>
                          <a:spcPts val="0"/>
                        </a:spcBef>
                        <a:spcAft>
                          <a:spcPts val="0"/>
                        </a:spcAft>
                        <a:buNone/>
                      </a:pPr>
                      <a:r>
                        <a:rPr lang="it-IT" sz="1200" b="1">
                          <a:solidFill>
                            <a:srgbClr val="FFFFFF"/>
                          </a:solidFill>
                          <a:latin typeface="Exo 2"/>
                          <a:ea typeface="Exo 2"/>
                          <a:cs typeface="Exo 2"/>
                          <a:sym typeface="Exo 2"/>
                        </a:rPr>
                        <a:t>+</a:t>
                      </a:r>
                    </a:p>
                    <a:p>
                      <a:pPr marL="0" lvl="0" indent="0" algn="ctr" rtl="0">
                        <a:spcBef>
                          <a:spcPts val="0"/>
                        </a:spcBef>
                        <a:spcAft>
                          <a:spcPts val="0"/>
                        </a:spcAft>
                        <a:buNone/>
                      </a:pPr>
                      <a:r>
                        <a:rPr lang="it-IT" sz="1200" b="1">
                          <a:solidFill>
                            <a:srgbClr val="FFFFFF"/>
                          </a:solidFill>
                          <a:latin typeface="Exo 2"/>
                          <a:ea typeface="Exo 2"/>
                          <a:cs typeface="Exo 2"/>
                          <a:sym typeface="Exo 2"/>
                        </a:rPr>
                        <a:t>3GAN </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a:solidFill>
                            <a:srgbClr val="FFFFFF"/>
                          </a:solidFill>
                          <a:latin typeface="Roboto Condensed Light"/>
                          <a:ea typeface="Roboto Condensed Light"/>
                          <a:cs typeface="Roboto Condensed Light"/>
                          <a:sym typeface="Roboto Condensed Light"/>
                        </a:rPr>
                        <a:t>106.4946</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0.7053</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a:solidFill>
                            <a:srgbClr val="FFFFFF"/>
                          </a:solidFill>
                          <a:latin typeface="Roboto Condensed Light"/>
                          <a:ea typeface="Roboto Condensed Light"/>
                          <a:cs typeface="Roboto Condensed Light"/>
                          <a:sym typeface="Roboto Condensed Light"/>
                        </a:rPr>
                        <a:t>15.3621</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33.5978</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14.9868</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427" name="Google Shape;427;p47"/>
          <p:cNvCxnSpPr/>
          <p:nvPr/>
        </p:nvCxnSpPr>
        <p:spPr>
          <a:xfrm rot="10800000">
            <a:off x="-6750" y="2379843"/>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1" y="3337509"/>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292589"/>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224122"/>
            <a:ext cx="5769000" cy="0"/>
          </a:xfrm>
          <a:prstGeom prst="straightConnector1">
            <a:avLst/>
          </a:prstGeom>
          <a:noFill/>
          <a:ln w="9525" cap="flat" cmpd="sng">
            <a:solidFill>
              <a:srgbClr val="FFFFFF"/>
            </a:solidFill>
            <a:prstDash val="solid"/>
            <a:round/>
            <a:headEnd type="none" w="med" len="med"/>
            <a:tailEnd type="none" w="med" len="med"/>
          </a:ln>
        </p:spPr>
      </p:cxnSp>
      <p:sp>
        <p:nvSpPr>
          <p:cNvPr id="2" name="CasellaDiTesto 11">
            <a:extLst>
              <a:ext uri="{FF2B5EF4-FFF2-40B4-BE49-F238E27FC236}">
                <a16:creationId xmlns:a16="http://schemas.microsoft.com/office/drawing/2014/main" id="{D966E9EA-1539-39DB-F794-FA21AA1E91AD}"/>
              </a:ext>
            </a:extLst>
          </p:cNvPr>
          <p:cNvSpPr txBox="1"/>
          <p:nvPr/>
        </p:nvSpPr>
        <p:spPr>
          <a:xfrm>
            <a:off x="1505626" y="4238614"/>
            <a:ext cx="3816142" cy="261610"/>
          </a:xfrm>
          <a:prstGeom prst="rect">
            <a:avLst/>
          </a:prstGeom>
          <a:noFill/>
        </p:spPr>
        <p:txBody>
          <a:bodyPr wrap="square" rtlCol="0">
            <a:spAutoFit/>
          </a:bodyPr>
          <a:lstStyle/>
          <a:p>
            <a:r>
              <a:rPr lang="en-GB" sz="1100">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Underlining the most significant positive outcomes</a:t>
            </a:r>
          </a:p>
        </p:txBody>
      </p:sp>
    </p:spTree>
    <p:extLst>
      <p:ext uri="{BB962C8B-B14F-4D97-AF65-F5344CB8AC3E}">
        <p14:creationId xmlns:p14="http://schemas.microsoft.com/office/powerpoint/2010/main" val="202301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7"/>
                                        </p:tgtEl>
                                        <p:attrNameLst>
                                          <p:attrName>style.visibility</p:attrName>
                                        </p:attrNameLst>
                                      </p:cBhvr>
                                      <p:to>
                                        <p:strVal val="visible"/>
                                      </p:to>
                                    </p:set>
                                    <p:anim calcmode="lin" valueType="num">
                                      <p:cBhvr additive="base">
                                        <p:cTn id="7" dur="500" fill="hold"/>
                                        <p:tgtEl>
                                          <p:spTgt spid="427"/>
                                        </p:tgtEl>
                                        <p:attrNameLst>
                                          <p:attrName>ppt_x</p:attrName>
                                        </p:attrNameLst>
                                      </p:cBhvr>
                                      <p:tavLst>
                                        <p:tav tm="0">
                                          <p:val>
                                            <p:strVal val="0-#ppt_w/2"/>
                                          </p:val>
                                        </p:tav>
                                        <p:tav tm="100000">
                                          <p:val>
                                            <p:strVal val="#ppt_x"/>
                                          </p:val>
                                        </p:tav>
                                      </p:tavLst>
                                    </p:anim>
                                    <p:anim calcmode="lin" valueType="num">
                                      <p:cBhvr additive="base">
                                        <p:cTn id="8" dur="500" fill="hold"/>
                                        <p:tgtEl>
                                          <p:spTgt spid="4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429"/>
                                        </p:tgtEl>
                                        <p:attrNameLst>
                                          <p:attrName>style.visibility</p:attrName>
                                        </p:attrNameLst>
                                      </p:cBhvr>
                                      <p:to>
                                        <p:strVal val="visible"/>
                                      </p:to>
                                    </p:set>
                                    <p:anim calcmode="lin" valueType="num">
                                      <p:cBhvr additive="base">
                                        <p:cTn id="12" dur="500"/>
                                        <p:tgtEl>
                                          <p:spTgt spid="429"/>
                                        </p:tgtEl>
                                        <p:attrNameLst>
                                          <p:attrName>ppt_y</p:attrName>
                                        </p:attrNameLst>
                                      </p:cBhvr>
                                      <p:tavLst>
                                        <p:tav tm="0">
                                          <p:val>
                                            <p:strVal val="#ppt_y+#ppt_h*1.125000"/>
                                          </p:val>
                                        </p:tav>
                                        <p:tav tm="100000">
                                          <p:val>
                                            <p:strVal val="#ppt_y"/>
                                          </p:val>
                                        </p:tav>
                                      </p:tavLst>
                                    </p:anim>
                                    <p:animEffect transition="in" filter="wipe(up)">
                                      <p:cBhvr>
                                        <p:cTn id="13" dur="500"/>
                                        <p:tgtEl>
                                          <p:spTgt spid="429"/>
                                        </p:tgtEl>
                                      </p:cBhvr>
                                    </p:animEffect>
                                  </p:childTnLst>
                                </p:cTn>
                              </p:par>
                              <p:par>
                                <p:cTn id="14" presetID="2" presetClass="entr" presetSubtype="8" fill="hold" nodeType="withEffect">
                                  <p:stCondLst>
                                    <p:cond delay="0"/>
                                  </p:stCondLst>
                                  <p:childTnLst>
                                    <p:set>
                                      <p:cBhvr>
                                        <p:cTn id="15" dur="1" fill="hold">
                                          <p:stCondLst>
                                            <p:cond delay="0"/>
                                          </p:stCondLst>
                                        </p:cTn>
                                        <p:tgtEl>
                                          <p:spTgt spid="428"/>
                                        </p:tgtEl>
                                        <p:attrNameLst>
                                          <p:attrName>style.visibility</p:attrName>
                                        </p:attrNameLst>
                                      </p:cBhvr>
                                      <p:to>
                                        <p:strVal val="visible"/>
                                      </p:to>
                                    </p:set>
                                    <p:anim calcmode="lin" valueType="num">
                                      <p:cBhvr additive="base">
                                        <p:cTn id="16" dur="500" fill="hold"/>
                                        <p:tgtEl>
                                          <p:spTgt spid="428"/>
                                        </p:tgtEl>
                                        <p:attrNameLst>
                                          <p:attrName>ppt_x</p:attrName>
                                        </p:attrNameLst>
                                      </p:cBhvr>
                                      <p:tavLst>
                                        <p:tav tm="0">
                                          <p:val>
                                            <p:strVal val="0-#ppt_w/2"/>
                                          </p:val>
                                        </p:tav>
                                        <p:tav tm="100000">
                                          <p:val>
                                            <p:strVal val="#ppt_x"/>
                                          </p:val>
                                        </p:tav>
                                      </p:tavLst>
                                    </p:anim>
                                    <p:anim calcmode="lin" valueType="num">
                                      <p:cBhvr additive="base">
                                        <p:cTn id="17" dur="500" fill="hold"/>
                                        <p:tgtEl>
                                          <p:spTgt spid="428"/>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2" presetClass="entr" presetSubtype="4" fill="hold" nodeType="afterEffect">
                                  <p:stCondLst>
                                    <p:cond delay="0"/>
                                  </p:stCondLst>
                                  <p:childTnLst>
                                    <p:set>
                                      <p:cBhvr>
                                        <p:cTn id="20" dur="1" fill="hold">
                                          <p:stCondLst>
                                            <p:cond delay="0"/>
                                          </p:stCondLst>
                                        </p:cTn>
                                        <p:tgtEl>
                                          <p:spTgt spid="430"/>
                                        </p:tgtEl>
                                        <p:attrNameLst>
                                          <p:attrName>style.visibility</p:attrName>
                                        </p:attrNameLst>
                                      </p:cBhvr>
                                      <p:to>
                                        <p:strVal val="visible"/>
                                      </p:to>
                                    </p:set>
                                    <p:anim calcmode="lin" valueType="num">
                                      <p:cBhvr additive="base">
                                        <p:cTn id="21" dur="500"/>
                                        <p:tgtEl>
                                          <p:spTgt spid="430"/>
                                        </p:tgtEl>
                                        <p:attrNameLst>
                                          <p:attrName>ppt_y</p:attrName>
                                        </p:attrNameLst>
                                      </p:cBhvr>
                                      <p:tavLst>
                                        <p:tav tm="0">
                                          <p:val>
                                            <p:strVal val="#ppt_y+#ppt_h*1.125000"/>
                                          </p:val>
                                        </p:tav>
                                        <p:tav tm="100000">
                                          <p:val>
                                            <p:strVal val="#ppt_y"/>
                                          </p:val>
                                        </p:tav>
                                      </p:tavLst>
                                    </p:anim>
                                    <p:animEffect transition="in" filter="wipe(up)">
                                      <p:cBhvr>
                                        <p:cTn id="22" dur="5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lvl="0">
              <a:buClr>
                <a:schemeClr val="dk1"/>
              </a:buClr>
              <a:buSzPts val="1100"/>
            </a:pPr>
            <a:r>
              <a:rPr lang="en"/>
              <a:t>Model Comparison</a:t>
            </a:r>
            <a:br>
              <a:rPr lang="en"/>
            </a:br>
            <a:r>
              <a:rPr lang="en"/>
              <a:t>Outdoor</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extLst>
              <p:ext uri="{D42A27DB-BD31-4B8C-83A1-F6EECF244321}">
                <p14:modId xmlns:p14="http://schemas.microsoft.com/office/powerpoint/2010/main" val="3934593605"/>
              </p:ext>
            </p:extLst>
          </p:nvPr>
        </p:nvGraphicFramePr>
        <p:xfrm>
          <a:off x="1505625" y="1343924"/>
          <a:ext cx="6019500" cy="2778282"/>
        </p:xfrm>
        <a:graphic>
          <a:graphicData uri="http://schemas.openxmlformats.org/drawingml/2006/table">
            <a:tbl>
              <a:tblPr>
                <a:noFill/>
                <a:tableStyleId>{DD1E1590-140D-4B80-B94A-C303A804B330}</a:tableStyleId>
              </a:tblPr>
              <a:tblGrid>
                <a:gridCol w="1013457">
                  <a:extLst>
                    <a:ext uri="{9D8B030D-6E8A-4147-A177-3AD203B41FA5}">
                      <a16:colId xmlns:a16="http://schemas.microsoft.com/office/drawing/2014/main" val="20000"/>
                    </a:ext>
                  </a:extLst>
                </a:gridCol>
                <a:gridCol w="993043">
                  <a:extLst>
                    <a:ext uri="{9D8B030D-6E8A-4147-A177-3AD203B41FA5}">
                      <a16:colId xmlns:a16="http://schemas.microsoft.com/office/drawing/2014/main" val="20001"/>
                    </a:ext>
                  </a:extLst>
                </a:gridCol>
                <a:gridCol w="1003250">
                  <a:extLst>
                    <a:ext uri="{9D8B030D-6E8A-4147-A177-3AD203B41FA5}">
                      <a16:colId xmlns:a16="http://schemas.microsoft.com/office/drawing/2014/main" val="20002"/>
                    </a:ext>
                  </a:extLst>
                </a:gridCol>
                <a:gridCol w="1003250">
                  <a:extLst>
                    <a:ext uri="{9D8B030D-6E8A-4147-A177-3AD203B41FA5}">
                      <a16:colId xmlns:a16="http://schemas.microsoft.com/office/drawing/2014/main" val="20003"/>
                    </a:ext>
                  </a:extLst>
                </a:gridCol>
                <a:gridCol w="1003250">
                  <a:extLst>
                    <a:ext uri="{9D8B030D-6E8A-4147-A177-3AD203B41FA5}">
                      <a16:colId xmlns:a16="http://schemas.microsoft.com/office/drawing/2014/main" val="20004"/>
                    </a:ext>
                  </a:extLst>
                </a:gridCol>
                <a:gridCol w="1003250">
                  <a:extLst>
                    <a:ext uri="{9D8B030D-6E8A-4147-A177-3AD203B41FA5}">
                      <a16:colId xmlns:a16="http://schemas.microsoft.com/office/drawing/2014/main" val="652196097"/>
                    </a:ext>
                  </a:extLst>
                </a:gridCol>
              </a:tblGrid>
              <a:tr h="926094">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MSE</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b="1">
                          <a:solidFill>
                            <a:srgbClr val="FFFFFF"/>
                          </a:solidFill>
                          <a:latin typeface="Exo 2"/>
                          <a:ea typeface="Exo 2"/>
                          <a:cs typeface="Exo 2"/>
                          <a:sym typeface="Exo 2"/>
                        </a:rPr>
                        <a:t>SSIM</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b="1">
                          <a:solidFill>
                            <a:srgbClr val="FFFFFF"/>
                          </a:solidFill>
                          <a:latin typeface="Exo 2"/>
                          <a:ea typeface="Exo 2"/>
                          <a:cs typeface="Exo 2"/>
                          <a:sym typeface="Exo 2"/>
                        </a:rPr>
                        <a:t>PSNR</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b="1">
                          <a:solidFill>
                            <a:srgbClr val="FFFFFF"/>
                          </a:solidFill>
                          <a:latin typeface="Exo 2"/>
                          <a:ea typeface="Exo 2"/>
                          <a:cs typeface="Exo 2"/>
                          <a:sym typeface="Exo 2"/>
                        </a:rPr>
                        <a:t>PIQE</a:t>
                      </a:r>
                      <a:endParaRPr b="1">
                        <a:solidFill>
                          <a:srgbClr val="FFFFFF"/>
                        </a:solidFill>
                        <a:latin typeface="Exo 2"/>
                        <a:ea typeface="Exo 2"/>
                        <a:cs typeface="Exo 2"/>
                        <a:sym typeface="Exo 2"/>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b="1">
                          <a:solidFill>
                            <a:srgbClr val="FFFFFF"/>
                          </a:solidFill>
                          <a:latin typeface="Exo 2"/>
                          <a:ea typeface="Exo 2"/>
                          <a:cs typeface="Exo 2"/>
                          <a:sym typeface="Exo 2"/>
                        </a:rPr>
                        <a:t>NIQE</a:t>
                      </a:r>
                      <a:endParaRPr b="1">
                        <a:solidFill>
                          <a:srgbClr val="FFFFFF"/>
                        </a:solidFill>
                        <a:latin typeface="Exo 2"/>
                        <a:ea typeface="Exo 2"/>
                        <a:cs typeface="Exo 2"/>
                        <a:sym typeface="Exo 2"/>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926094">
                <a:tc>
                  <a:txBody>
                    <a:bodyPr/>
                    <a:lstStyle/>
                    <a:p>
                      <a:pPr marL="0" lvl="0" indent="0" algn="ctr" rtl="0">
                        <a:spcBef>
                          <a:spcPts val="0"/>
                        </a:spcBef>
                        <a:spcAft>
                          <a:spcPts val="0"/>
                        </a:spcAft>
                        <a:buNone/>
                      </a:pPr>
                      <a:r>
                        <a:rPr lang="it-IT" sz="1200" b="1">
                          <a:solidFill>
                            <a:srgbClr val="FFFFFF"/>
                          </a:solidFill>
                          <a:latin typeface="Exo 2"/>
                          <a:ea typeface="Exo 2"/>
                          <a:cs typeface="Exo 2"/>
                          <a:sym typeface="Exo 2"/>
                        </a:rPr>
                        <a:t>GENERAL MODEL</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a:solidFill>
                            <a:srgbClr val="FFFFFF"/>
                          </a:solidFill>
                          <a:latin typeface="Roboto Condensed Light"/>
                          <a:ea typeface="Roboto Condensed Light"/>
                          <a:cs typeface="Roboto Condensed Light"/>
                          <a:sym typeface="Roboto Condensed Light"/>
                        </a:rPr>
                        <a:t>104.7441</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0.7536</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a:solidFill>
                            <a:srgbClr val="FFFFFF"/>
                          </a:solidFill>
                          <a:latin typeface="Roboto Condensed Light"/>
                          <a:ea typeface="Roboto Condensed Light"/>
                          <a:cs typeface="Roboto Condensed Light"/>
                          <a:sym typeface="Roboto Condensed Light"/>
                        </a:rPr>
                        <a:t>17.2679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14.4238</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14.8355</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926094">
                <a:tc>
                  <a:txBody>
                    <a:bodyPr/>
                    <a:lstStyle/>
                    <a:p>
                      <a:pPr marL="0" lvl="0" indent="0" algn="ctr" rtl="0">
                        <a:spcBef>
                          <a:spcPts val="0"/>
                        </a:spcBef>
                        <a:spcAft>
                          <a:spcPts val="0"/>
                        </a:spcAft>
                        <a:buNone/>
                      </a:pPr>
                      <a:r>
                        <a:rPr lang="it-IT" sz="1200" b="1">
                          <a:solidFill>
                            <a:srgbClr val="FFFFFF"/>
                          </a:solidFill>
                          <a:latin typeface="Exo 2"/>
                          <a:ea typeface="Exo 2"/>
                          <a:cs typeface="Exo 2"/>
                          <a:sym typeface="Exo 2"/>
                        </a:rPr>
                        <a:t>CLASSIFIER </a:t>
                      </a:r>
                    </a:p>
                    <a:p>
                      <a:pPr marL="0" lvl="0" indent="0" algn="ctr" rtl="0">
                        <a:spcBef>
                          <a:spcPts val="0"/>
                        </a:spcBef>
                        <a:spcAft>
                          <a:spcPts val="0"/>
                        </a:spcAft>
                        <a:buNone/>
                      </a:pPr>
                      <a:r>
                        <a:rPr lang="it-IT" sz="1200" b="1">
                          <a:solidFill>
                            <a:srgbClr val="FFFFFF"/>
                          </a:solidFill>
                          <a:latin typeface="Exo 2"/>
                          <a:ea typeface="Exo 2"/>
                          <a:cs typeface="Exo 2"/>
                          <a:sym typeface="Exo 2"/>
                        </a:rPr>
                        <a:t>+</a:t>
                      </a:r>
                    </a:p>
                    <a:p>
                      <a:pPr marL="0" lvl="0" indent="0" algn="ctr" rtl="0">
                        <a:spcBef>
                          <a:spcPts val="0"/>
                        </a:spcBef>
                        <a:spcAft>
                          <a:spcPts val="0"/>
                        </a:spcAft>
                        <a:buNone/>
                      </a:pPr>
                      <a:r>
                        <a:rPr lang="it-IT" sz="1200" b="1">
                          <a:solidFill>
                            <a:srgbClr val="FFFFFF"/>
                          </a:solidFill>
                          <a:latin typeface="Exo 2"/>
                          <a:ea typeface="Exo 2"/>
                          <a:cs typeface="Exo 2"/>
                          <a:sym typeface="Exo 2"/>
                        </a:rPr>
                        <a:t>3GAN </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a:solidFill>
                            <a:srgbClr val="FFFFFF"/>
                          </a:solidFill>
                          <a:latin typeface="Roboto Condensed Light"/>
                          <a:ea typeface="Roboto Condensed Light"/>
                          <a:cs typeface="Roboto Condensed Light"/>
                          <a:sym typeface="Roboto Condensed Light"/>
                        </a:rPr>
                        <a:t>102.7947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0.7613</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a:solidFill>
                            <a:srgbClr val="FFFFFF"/>
                          </a:solidFill>
                          <a:latin typeface="Roboto Condensed Light"/>
                          <a:ea typeface="Roboto Condensed Light"/>
                          <a:cs typeface="Roboto Condensed Light"/>
                          <a:sym typeface="Roboto Condensed Light"/>
                        </a:rPr>
                        <a:t>16.5595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10.6168</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lgn="ctr">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it-IT" sz="1200" u="sng">
                          <a:solidFill>
                            <a:srgbClr val="FFFFFF"/>
                          </a:solidFill>
                          <a:latin typeface="Roboto Condensed Light"/>
                          <a:ea typeface="Roboto Condensed Light"/>
                          <a:cs typeface="Roboto Condensed Light"/>
                          <a:sym typeface="Roboto Condensed Light"/>
                        </a:rPr>
                        <a:t>13.0812</a:t>
                      </a:r>
                      <a:endParaRPr sz="1200" u="sng">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lgn="ctr">
                      <a:solidFill>
                        <a:srgbClr val="9E9E9E">
                          <a:alpha val="0"/>
                        </a:srgbClr>
                      </a:solidFill>
                      <a:prstDash val="solid"/>
                      <a:round/>
                      <a:headEnd type="none" w="sm" len="sm"/>
                      <a:tailEnd type="none" w="sm" len="sm"/>
                    </a:lnT>
                    <a:lnB w="9525" cap="flat" cmpd="sng" algn="ctr">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427" name="Google Shape;427;p47"/>
          <p:cNvCxnSpPr/>
          <p:nvPr/>
        </p:nvCxnSpPr>
        <p:spPr>
          <a:xfrm rot="10800000">
            <a:off x="-6750" y="2379843"/>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1" y="3337509"/>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292589"/>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224122"/>
            <a:ext cx="5769000" cy="0"/>
          </a:xfrm>
          <a:prstGeom prst="straightConnector1">
            <a:avLst/>
          </a:prstGeom>
          <a:noFill/>
          <a:ln w="9525" cap="flat" cmpd="sng">
            <a:solidFill>
              <a:srgbClr val="FFFFFF"/>
            </a:solidFill>
            <a:prstDash val="solid"/>
            <a:round/>
            <a:headEnd type="none" w="med" len="med"/>
            <a:tailEnd type="none" w="med" len="med"/>
          </a:ln>
        </p:spPr>
      </p:cxnSp>
      <p:sp>
        <p:nvSpPr>
          <p:cNvPr id="2" name="CasellaDiTesto 11">
            <a:extLst>
              <a:ext uri="{FF2B5EF4-FFF2-40B4-BE49-F238E27FC236}">
                <a16:creationId xmlns:a16="http://schemas.microsoft.com/office/drawing/2014/main" id="{D2AED279-641D-02EC-A6C6-2096AE9EAAB1}"/>
              </a:ext>
            </a:extLst>
          </p:cNvPr>
          <p:cNvSpPr txBox="1"/>
          <p:nvPr/>
        </p:nvSpPr>
        <p:spPr>
          <a:xfrm>
            <a:off x="1505626" y="4238614"/>
            <a:ext cx="3816142" cy="261610"/>
          </a:xfrm>
          <a:prstGeom prst="rect">
            <a:avLst/>
          </a:prstGeom>
          <a:noFill/>
        </p:spPr>
        <p:txBody>
          <a:bodyPr wrap="square" rtlCol="0">
            <a:spAutoFit/>
          </a:bodyPr>
          <a:lstStyle/>
          <a:p>
            <a:r>
              <a:rPr lang="en-GB" sz="1100">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Underlining the most significant positive outcomes</a:t>
            </a:r>
          </a:p>
        </p:txBody>
      </p:sp>
    </p:spTree>
    <p:extLst>
      <p:ext uri="{BB962C8B-B14F-4D97-AF65-F5344CB8AC3E}">
        <p14:creationId xmlns:p14="http://schemas.microsoft.com/office/powerpoint/2010/main" val="264452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27"/>
                                        </p:tgtEl>
                                        <p:attrNameLst>
                                          <p:attrName>style.visibility</p:attrName>
                                        </p:attrNameLst>
                                      </p:cBhvr>
                                      <p:to>
                                        <p:strVal val="visible"/>
                                      </p:to>
                                    </p:set>
                                    <p:anim calcmode="lin" valueType="num">
                                      <p:cBhvr additive="base">
                                        <p:cTn id="7" dur="500" fill="hold"/>
                                        <p:tgtEl>
                                          <p:spTgt spid="427"/>
                                        </p:tgtEl>
                                        <p:attrNameLst>
                                          <p:attrName>ppt_x</p:attrName>
                                        </p:attrNameLst>
                                      </p:cBhvr>
                                      <p:tavLst>
                                        <p:tav tm="0">
                                          <p:val>
                                            <p:strVal val="0-#ppt_w/2"/>
                                          </p:val>
                                        </p:tav>
                                        <p:tav tm="100000">
                                          <p:val>
                                            <p:strVal val="#ppt_x"/>
                                          </p:val>
                                        </p:tav>
                                      </p:tavLst>
                                    </p:anim>
                                    <p:anim calcmode="lin" valueType="num">
                                      <p:cBhvr additive="base">
                                        <p:cTn id="8" dur="500" fill="hold"/>
                                        <p:tgtEl>
                                          <p:spTgt spid="42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429"/>
                                        </p:tgtEl>
                                        <p:attrNameLst>
                                          <p:attrName>style.visibility</p:attrName>
                                        </p:attrNameLst>
                                      </p:cBhvr>
                                      <p:to>
                                        <p:strVal val="visible"/>
                                      </p:to>
                                    </p:set>
                                    <p:anim calcmode="lin" valueType="num">
                                      <p:cBhvr additive="base">
                                        <p:cTn id="12" dur="500"/>
                                        <p:tgtEl>
                                          <p:spTgt spid="429"/>
                                        </p:tgtEl>
                                        <p:attrNameLst>
                                          <p:attrName>ppt_y</p:attrName>
                                        </p:attrNameLst>
                                      </p:cBhvr>
                                      <p:tavLst>
                                        <p:tav tm="0">
                                          <p:val>
                                            <p:strVal val="#ppt_y+#ppt_h*1.125000"/>
                                          </p:val>
                                        </p:tav>
                                        <p:tav tm="100000">
                                          <p:val>
                                            <p:strVal val="#ppt_y"/>
                                          </p:val>
                                        </p:tav>
                                      </p:tavLst>
                                    </p:anim>
                                    <p:animEffect transition="in" filter="wipe(up)">
                                      <p:cBhvr>
                                        <p:cTn id="13" dur="500"/>
                                        <p:tgtEl>
                                          <p:spTgt spid="429"/>
                                        </p:tgtEl>
                                      </p:cBhvr>
                                    </p:animEffect>
                                  </p:childTnLst>
                                </p:cTn>
                              </p:par>
                              <p:par>
                                <p:cTn id="14" presetID="2" presetClass="entr" presetSubtype="8" fill="hold" nodeType="withEffect">
                                  <p:stCondLst>
                                    <p:cond delay="0"/>
                                  </p:stCondLst>
                                  <p:childTnLst>
                                    <p:set>
                                      <p:cBhvr>
                                        <p:cTn id="15" dur="1" fill="hold">
                                          <p:stCondLst>
                                            <p:cond delay="0"/>
                                          </p:stCondLst>
                                        </p:cTn>
                                        <p:tgtEl>
                                          <p:spTgt spid="428"/>
                                        </p:tgtEl>
                                        <p:attrNameLst>
                                          <p:attrName>style.visibility</p:attrName>
                                        </p:attrNameLst>
                                      </p:cBhvr>
                                      <p:to>
                                        <p:strVal val="visible"/>
                                      </p:to>
                                    </p:set>
                                    <p:anim calcmode="lin" valueType="num">
                                      <p:cBhvr additive="base">
                                        <p:cTn id="16" dur="500" fill="hold"/>
                                        <p:tgtEl>
                                          <p:spTgt spid="428"/>
                                        </p:tgtEl>
                                        <p:attrNameLst>
                                          <p:attrName>ppt_x</p:attrName>
                                        </p:attrNameLst>
                                      </p:cBhvr>
                                      <p:tavLst>
                                        <p:tav tm="0">
                                          <p:val>
                                            <p:strVal val="0-#ppt_w/2"/>
                                          </p:val>
                                        </p:tav>
                                        <p:tav tm="100000">
                                          <p:val>
                                            <p:strVal val="#ppt_x"/>
                                          </p:val>
                                        </p:tav>
                                      </p:tavLst>
                                    </p:anim>
                                    <p:anim calcmode="lin" valueType="num">
                                      <p:cBhvr additive="base">
                                        <p:cTn id="17" dur="500" fill="hold"/>
                                        <p:tgtEl>
                                          <p:spTgt spid="428"/>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12" presetClass="entr" presetSubtype="4" fill="hold" nodeType="afterEffect">
                                  <p:stCondLst>
                                    <p:cond delay="0"/>
                                  </p:stCondLst>
                                  <p:childTnLst>
                                    <p:set>
                                      <p:cBhvr>
                                        <p:cTn id="20" dur="1" fill="hold">
                                          <p:stCondLst>
                                            <p:cond delay="0"/>
                                          </p:stCondLst>
                                        </p:cTn>
                                        <p:tgtEl>
                                          <p:spTgt spid="430"/>
                                        </p:tgtEl>
                                        <p:attrNameLst>
                                          <p:attrName>style.visibility</p:attrName>
                                        </p:attrNameLst>
                                      </p:cBhvr>
                                      <p:to>
                                        <p:strVal val="visible"/>
                                      </p:to>
                                    </p:set>
                                    <p:anim calcmode="lin" valueType="num">
                                      <p:cBhvr additive="base">
                                        <p:cTn id="21" dur="500"/>
                                        <p:tgtEl>
                                          <p:spTgt spid="430"/>
                                        </p:tgtEl>
                                        <p:attrNameLst>
                                          <p:attrName>ppt_y</p:attrName>
                                        </p:attrNameLst>
                                      </p:cBhvr>
                                      <p:tavLst>
                                        <p:tav tm="0">
                                          <p:val>
                                            <p:strVal val="#ppt_y+#ppt_h*1.125000"/>
                                          </p:val>
                                        </p:tav>
                                        <p:tav tm="100000">
                                          <p:val>
                                            <p:strVal val="#ppt_y"/>
                                          </p:val>
                                        </p:tav>
                                      </p:tavLst>
                                    </p:anim>
                                    <p:animEffect transition="in" filter="wipe(up)">
                                      <p:cBhvr>
                                        <p:cTn id="22" dur="5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8" name="TextBox 27">
            <a:extLst>
              <a:ext uri="{FF2B5EF4-FFF2-40B4-BE49-F238E27FC236}">
                <a16:creationId xmlns:a16="http://schemas.microsoft.com/office/drawing/2014/main" id="{7E3C9631-2B1B-9ED9-E10E-1AA0CF1B7546}"/>
              </a:ext>
            </a:extLst>
          </p:cNvPr>
          <p:cNvSpPr txBox="1"/>
          <p:nvPr/>
        </p:nvSpPr>
        <p:spPr>
          <a:xfrm>
            <a:off x="3149172" y="546559"/>
            <a:ext cx="2506898" cy="253916"/>
          </a:xfrm>
          <a:prstGeom prst="rect">
            <a:avLst/>
          </a:prstGeom>
          <a:noFill/>
        </p:spPr>
        <p:txBody>
          <a:bodyPr wrap="square">
            <a:spAutoFit/>
          </a:bodyPr>
          <a:lstStyle/>
          <a:p>
            <a:pPr algn="ctr"/>
            <a:r>
              <a:rPr lang="en-GB" sz="1050" err="1">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Syntethized</a:t>
            </a:r>
            <a:r>
              <a:rPr lang="en-GB" sz="1050">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 with General GAN Model</a:t>
            </a:r>
          </a:p>
        </p:txBody>
      </p:sp>
      <p:sp>
        <p:nvSpPr>
          <p:cNvPr id="31" name="TextBox 30">
            <a:extLst>
              <a:ext uri="{FF2B5EF4-FFF2-40B4-BE49-F238E27FC236}">
                <a16:creationId xmlns:a16="http://schemas.microsoft.com/office/drawing/2014/main" id="{BB01A99C-37A8-BFA7-5653-7A07BC88B27B}"/>
              </a:ext>
            </a:extLst>
          </p:cNvPr>
          <p:cNvSpPr txBox="1"/>
          <p:nvPr/>
        </p:nvSpPr>
        <p:spPr>
          <a:xfrm>
            <a:off x="2930344" y="4850930"/>
            <a:ext cx="2944555" cy="261610"/>
          </a:xfrm>
          <a:prstGeom prst="rect">
            <a:avLst/>
          </a:prstGeom>
          <a:noFill/>
        </p:spPr>
        <p:txBody>
          <a:bodyPr wrap="square">
            <a:spAutoFit/>
          </a:bodyPr>
          <a:lstStyle/>
          <a:p>
            <a:pPr algn="ctr"/>
            <a:r>
              <a:rPr lang="en-GB" sz="1050" err="1">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Syntethized</a:t>
            </a:r>
            <a:r>
              <a:rPr lang="en-GB" sz="1050">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 with Specialized GAN Model</a:t>
            </a:r>
          </a:p>
        </p:txBody>
      </p:sp>
      <p:sp>
        <p:nvSpPr>
          <p:cNvPr id="40" name="TextBox 39">
            <a:extLst>
              <a:ext uri="{FF2B5EF4-FFF2-40B4-BE49-F238E27FC236}">
                <a16:creationId xmlns:a16="http://schemas.microsoft.com/office/drawing/2014/main" id="{1C01D830-2BA7-24D8-061E-CCBFFDA99745}"/>
              </a:ext>
            </a:extLst>
          </p:cNvPr>
          <p:cNvSpPr txBox="1"/>
          <p:nvPr/>
        </p:nvSpPr>
        <p:spPr>
          <a:xfrm>
            <a:off x="6686118" y="1590808"/>
            <a:ext cx="1224484" cy="261610"/>
          </a:xfrm>
          <a:prstGeom prst="rect">
            <a:avLst/>
          </a:prstGeom>
          <a:noFill/>
        </p:spPr>
        <p:txBody>
          <a:bodyPr wrap="square">
            <a:spAutoFit/>
          </a:bodyPr>
          <a:lstStyle/>
          <a:p>
            <a:pPr algn="ctr"/>
            <a:r>
              <a:rPr lang="en-GB" sz="1050">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Original image</a:t>
            </a:r>
          </a:p>
        </p:txBody>
      </p:sp>
      <p:sp>
        <p:nvSpPr>
          <p:cNvPr id="45" name="TextBox 44">
            <a:extLst>
              <a:ext uri="{FF2B5EF4-FFF2-40B4-BE49-F238E27FC236}">
                <a16:creationId xmlns:a16="http://schemas.microsoft.com/office/drawing/2014/main" id="{FE244B2F-0BEA-72DC-F75A-AB5C16297DDF}"/>
              </a:ext>
            </a:extLst>
          </p:cNvPr>
          <p:cNvSpPr txBox="1"/>
          <p:nvPr/>
        </p:nvSpPr>
        <p:spPr>
          <a:xfrm>
            <a:off x="575231" y="1590808"/>
            <a:ext cx="1743224" cy="261610"/>
          </a:xfrm>
          <a:prstGeom prst="rect">
            <a:avLst/>
          </a:prstGeom>
          <a:noFill/>
        </p:spPr>
        <p:txBody>
          <a:bodyPr wrap="square">
            <a:spAutoFit/>
          </a:bodyPr>
          <a:lstStyle/>
          <a:p>
            <a:pPr algn="ctr"/>
            <a:r>
              <a:rPr lang="en-GB" sz="1050">
                <a:solidFill>
                  <a:srgbClr val="434343"/>
                </a:solidFill>
                <a:latin typeface="Roboto Condensed Light" panose="02000000000000000000" pitchFamily="2" charset="0"/>
                <a:ea typeface="Roboto Condensed Light" panose="02000000000000000000" pitchFamily="2" charset="0"/>
                <a:cs typeface="Roboto Condensed Light" panose="02000000000000000000" pitchFamily="2" charset="0"/>
              </a:rPr>
              <a:t>Input image with Haze</a:t>
            </a:r>
          </a:p>
        </p:txBody>
      </p:sp>
      <p:sp>
        <p:nvSpPr>
          <p:cNvPr id="58" name="Titolo 2">
            <a:extLst>
              <a:ext uri="{FF2B5EF4-FFF2-40B4-BE49-F238E27FC236}">
                <a16:creationId xmlns:a16="http://schemas.microsoft.com/office/drawing/2014/main" id="{52ADE1F8-099F-1B7D-B6F2-B19E96F7AF5D}"/>
              </a:ext>
            </a:extLst>
          </p:cNvPr>
          <p:cNvSpPr>
            <a:spLocks noGrp="1"/>
          </p:cNvSpPr>
          <p:nvPr>
            <p:ph type="ctrTitle"/>
          </p:nvPr>
        </p:nvSpPr>
        <p:spPr>
          <a:xfrm>
            <a:off x="1631149" y="30960"/>
            <a:ext cx="5214300" cy="654080"/>
          </a:xfrm>
        </p:spPr>
        <p:txBody>
          <a:bodyPr/>
          <a:lstStyle/>
          <a:p>
            <a:r>
              <a:rPr lang="en-GB"/>
              <a:t>Qualitative </a:t>
            </a:r>
            <a:r>
              <a:rPr lang="en"/>
              <a:t>Evaluation</a:t>
            </a:r>
            <a:endParaRPr lang="en-GB"/>
          </a:p>
        </p:txBody>
      </p:sp>
      <p:pic>
        <p:nvPicPr>
          <p:cNvPr id="11" name="Immagine 10" descr="Immagine che contiene aria aperta, cielo, edificio, Palazzo&#10;&#10;Descrizione generata automaticamente">
            <a:extLst>
              <a:ext uri="{FF2B5EF4-FFF2-40B4-BE49-F238E27FC236}">
                <a16:creationId xmlns:a16="http://schemas.microsoft.com/office/drawing/2014/main" id="{E7258586-2ADA-1A71-D159-DEA0DD963A06}"/>
              </a:ext>
            </a:extLst>
          </p:cNvPr>
          <p:cNvPicPr>
            <a:picLocks noChangeAspect="1"/>
          </p:cNvPicPr>
          <p:nvPr/>
        </p:nvPicPr>
        <p:blipFill>
          <a:blip r:embed="rId3"/>
          <a:stretch>
            <a:fillRect/>
          </a:stretch>
        </p:blipFill>
        <p:spPr>
          <a:xfrm>
            <a:off x="5990405" y="1892891"/>
            <a:ext cx="2615910" cy="1959554"/>
          </a:xfrm>
          <a:prstGeom prst="rect">
            <a:avLst/>
          </a:prstGeom>
        </p:spPr>
      </p:pic>
      <p:pic>
        <p:nvPicPr>
          <p:cNvPr id="13" name="Immagine 12" descr="Immagine che contiene aria aperta, cielo, Palazzo, Area urbana&#10;&#10;Descrizione generata automaticamente">
            <a:extLst>
              <a:ext uri="{FF2B5EF4-FFF2-40B4-BE49-F238E27FC236}">
                <a16:creationId xmlns:a16="http://schemas.microsoft.com/office/drawing/2014/main" id="{4392EF93-8F3D-BA40-7372-007503D837E7}"/>
              </a:ext>
            </a:extLst>
          </p:cNvPr>
          <p:cNvPicPr>
            <a:picLocks noChangeAspect="1"/>
          </p:cNvPicPr>
          <p:nvPr/>
        </p:nvPicPr>
        <p:blipFill>
          <a:blip r:embed="rId4"/>
          <a:stretch>
            <a:fillRect/>
          </a:stretch>
        </p:blipFill>
        <p:spPr>
          <a:xfrm>
            <a:off x="150106" y="1892891"/>
            <a:ext cx="2615913" cy="1959555"/>
          </a:xfrm>
          <a:prstGeom prst="rect">
            <a:avLst/>
          </a:prstGeom>
        </p:spPr>
      </p:pic>
      <p:pic>
        <p:nvPicPr>
          <p:cNvPr id="15" name="Immagine 14" descr="Immagine che contiene aria aperta, cielo, edificio, nuvola&#10;&#10;Descrizione generata automaticamente">
            <a:extLst>
              <a:ext uri="{FF2B5EF4-FFF2-40B4-BE49-F238E27FC236}">
                <a16:creationId xmlns:a16="http://schemas.microsoft.com/office/drawing/2014/main" id="{8F369DFD-2B5B-A438-858E-1D0FA5E3EFB3}"/>
              </a:ext>
            </a:extLst>
          </p:cNvPr>
          <p:cNvPicPr>
            <a:picLocks noChangeAspect="1"/>
          </p:cNvPicPr>
          <p:nvPr/>
        </p:nvPicPr>
        <p:blipFill>
          <a:blip r:embed="rId5"/>
          <a:stretch>
            <a:fillRect/>
          </a:stretch>
        </p:blipFill>
        <p:spPr>
          <a:xfrm>
            <a:off x="3070257" y="2891375"/>
            <a:ext cx="2615910" cy="1959555"/>
          </a:xfrm>
          <a:prstGeom prst="rect">
            <a:avLst/>
          </a:prstGeom>
        </p:spPr>
      </p:pic>
      <p:pic>
        <p:nvPicPr>
          <p:cNvPr id="17" name="Immagine 16" descr="Immagine che contiene aria aperta, cielo, nuvola, Palazzo&#10;&#10;Descrizione generata automaticamente">
            <a:extLst>
              <a:ext uri="{FF2B5EF4-FFF2-40B4-BE49-F238E27FC236}">
                <a16:creationId xmlns:a16="http://schemas.microsoft.com/office/drawing/2014/main" id="{A6934D09-45C0-04A5-30C1-44DFB52BE9A4}"/>
              </a:ext>
            </a:extLst>
          </p:cNvPr>
          <p:cNvPicPr>
            <a:picLocks noChangeAspect="1"/>
          </p:cNvPicPr>
          <p:nvPr/>
        </p:nvPicPr>
        <p:blipFill>
          <a:blip r:embed="rId6"/>
          <a:stretch>
            <a:fillRect/>
          </a:stretch>
        </p:blipFill>
        <p:spPr>
          <a:xfrm>
            <a:off x="3070257" y="777358"/>
            <a:ext cx="2615910" cy="2000402"/>
          </a:xfrm>
          <a:prstGeom prst="rect">
            <a:avLst/>
          </a:prstGeom>
        </p:spPr>
      </p:pic>
      <p:cxnSp>
        <p:nvCxnSpPr>
          <p:cNvPr id="18" name="Google Shape;427;p47">
            <a:extLst>
              <a:ext uri="{FF2B5EF4-FFF2-40B4-BE49-F238E27FC236}">
                <a16:creationId xmlns:a16="http://schemas.microsoft.com/office/drawing/2014/main" id="{45905B29-DA78-AFB3-1AE3-8926767D0386}"/>
              </a:ext>
            </a:extLst>
          </p:cNvPr>
          <p:cNvCxnSpPr>
            <a:cxnSpLocks/>
            <a:stCxn id="17" idx="1"/>
            <a:endCxn id="13" idx="3"/>
          </p:cNvCxnSpPr>
          <p:nvPr/>
        </p:nvCxnSpPr>
        <p:spPr>
          <a:xfrm flipH="1">
            <a:off x="2766019" y="1777559"/>
            <a:ext cx="304238" cy="1095110"/>
          </a:xfrm>
          <a:prstGeom prst="straightConnector1">
            <a:avLst/>
          </a:prstGeom>
          <a:noFill/>
          <a:ln w="9525" cap="flat" cmpd="sng">
            <a:solidFill>
              <a:srgbClr val="434343"/>
            </a:solidFill>
            <a:prstDash val="solid"/>
            <a:round/>
            <a:headEnd type="none" w="med" len="med"/>
            <a:tailEnd type="none" w="med" len="med"/>
          </a:ln>
        </p:spPr>
      </p:cxnSp>
      <p:cxnSp>
        <p:nvCxnSpPr>
          <p:cNvPr id="41" name="Google Shape;427;p47">
            <a:extLst>
              <a:ext uri="{FF2B5EF4-FFF2-40B4-BE49-F238E27FC236}">
                <a16:creationId xmlns:a16="http://schemas.microsoft.com/office/drawing/2014/main" id="{2B941293-6C81-B773-7F4D-C343AB999E86}"/>
              </a:ext>
            </a:extLst>
          </p:cNvPr>
          <p:cNvCxnSpPr>
            <a:cxnSpLocks/>
            <a:stCxn id="15" idx="1"/>
            <a:endCxn id="13" idx="3"/>
          </p:cNvCxnSpPr>
          <p:nvPr/>
        </p:nvCxnSpPr>
        <p:spPr>
          <a:xfrm flipH="1" flipV="1">
            <a:off x="2766019" y="2872669"/>
            <a:ext cx="304238" cy="998484"/>
          </a:xfrm>
          <a:prstGeom prst="straightConnector1">
            <a:avLst/>
          </a:prstGeom>
          <a:noFill/>
          <a:ln w="9525" cap="flat" cmpd="sng">
            <a:solidFill>
              <a:srgbClr val="434343"/>
            </a:solidFill>
            <a:prstDash val="solid"/>
            <a:round/>
            <a:headEnd type="none" w="med" len="med"/>
            <a:tailEnd type="none" w="med" len="med"/>
          </a:ln>
        </p:spPr>
      </p:cxnSp>
      <p:cxnSp>
        <p:nvCxnSpPr>
          <p:cNvPr id="50" name="Google Shape;427;p47">
            <a:extLst>
              <a:ext uri="{FF2B5EF4-FFF2-40B4-BE49-F238E27FC236}">
                <a16:creationId xmlns:a16="http://schemas.microsoft.com/office/drawing/2014/main" id="{5F46370B-1A65-6AAD-3D11-3371117041C5}"/>
              </a:ext>
            </a:extLst>
          </p:cNvPr>
          <p:cNvCxnSpPr>
            <a:cxnSpLocks/>
            <a:stCxn id="17" idx="3"/>
            <a:endCxn id="11" idx="1"/>
          </p:cNvCxnSpPr>
          <p:nvPr/>
        </p:nvCxnSpPr>
        <p:spPr>
          <a:xfrm>
            <a:off x="5686167" y="1777559"/>
            <a:ext cx="304238" cy="1095109"/>
          </a:xfrm>
          <a:prstGeom prst="straightConnector1">
            <a:avLst/>
          </a:prstGeom>
          <a:noFill/>
          <a:ln w="9525" cap="flat" cmpd="sng">
            <a:solidFill>
              <a:srgbClr val="434343"/>
            </a:solidFill>
            <a:prstDash val="solid"/>
            <a:round/>
            <a:headEnd type="none" w="med" len="med"/>
            <a:tailEnd type="none" w="med" len="med"/>
          </a:ln>
        </p:spPr>
      </p:cxnSp>
      <p:cxnSp>
        <p:nvCxnSpPr>
          <p:cNvPr id="53" name="Google Shape;427;p47">
            <a:extLst>
              <a:ext uri="{FF2B5EF4-FFF2-40B4-BE49-F238E27FC236}">
                <a16:creationId xmlns:a16="http://schemas.microsoft.com/office/drawing/2014/main" id="{901FBAC1-F8D0-DBE0-CCB9-47C50226FF92}"/>
              </a:ext>
            </a:extLst>
          </p:cNvPr>
          <p:cNvCxnSpPr>
            <a:cxnSpLocks/>
            <a:stCxn id="15" idx="3"/>
            <a:endCxn id="11" idx="1"/>
          </p:cNvCxnSpPr>
          <p:nvPr/>
        </p:nvCxnSpPr>
        <p:spPr>
          <a:xfrm flipV="1">
            <a:off x="5686167" y="2872668"/>
            <a:ext cx="304238" cy="998485"/>
          </a:xfrm>
          <a:prstGeom prst="straightConnector1">
            <a:avLst/>
          </a:prstGeom>
          <a:noFill/>
          <a:ln w="9525"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598026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fill="hold"/>
                                        <p:tgtEl>
                                          <p:spTgt spid="41"/>
                                        </p:tgtEl>
                                        <p:attrNameLst>
                                          <p:attrName>ppt_x</p:attrName>
                                        </p:attrNameLst>
                                      </p:cBhvr>
                                      <p:tavLst>
                                        <p:tav tm="0">
                                          <p:val>
                                            <p:strVal val="0-#ppt_w/2"/>
                                          </p:val>
                                        </p:tav>
                                        <p:tav tm="100000">
                                          <p:val>
                                            <p:strVal val="#ppt_x"/>
                                          </p:val>
                                        </p:tav>
                                      </p:tavLst>
                                    </p:anim>
                                    <p:anim calcmode="lin" valueType="num">
                                      <p:cBhvr additive="base">
                                        <p:cTn id="12" dur="500" fill="hold"/>
                                        <p:tgtEl>
                                          <p:spTgt spid="4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0-#ppt_w/2"/>
                                          </p:val>
                                        </p:tav>
                                        <p:tav tm="100000">
                                          <p:val>
                                            <p:strVal val="#ppt_x"/>
                                          </p:val>
                                        </p:tav>
                                      </p:tavLst>
                                    </p:anim>
                                    <p:anim calcmode="lin" valueType="num">
                                      <p:cBhvr additive="base">
                                        <p:cTn id="16" dur="500" fill="hold"/>
                                        <p:tgtEl>
                                          <p:spTgt spid="5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0-#ppt_w/2"/>
                                          </p:val>
                                        </p:tav>
                                        <p:tav tm="100000">
                                          <p:val>
                                            <p:strVal val="#ppt_x"/>
                                          </p:val>
                                        </p:tav>
                                      </p:tavLst>
                                    </p:anim>
                                    <p:anim calcmode="lin" valueType="num">
                                      <p:cBhvr additive="base">
                                        <p:cTn id="20" dur="500" fill="hold"/>
                                        <p:tgtEl>
                                          <p:spTgt spid="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26A8D61-B2E9-2E16-CD8C-DD24D05D214C}"/>
              </a:ext>
            </a:extLst>
          </p:cNvPr>
          <p:cNvSpPr>
            <a:spLocks noGrp="1"/>
          </p:cNvSpPr>
          <p:nvPr>
            <p:ph type="ctrTitle"/>
          </p:nvPr>
        </p:nvSpPr>
        <p:spPr>
          <a:xfrm>
            <a:off x="1964849" y="352850"/>
            <a:ext cx="5214300" cy="547263"/>
          </a:xfrm>
        </p:spPr>
        <p:txBody>
          <a:bodyPr/>
          <a:lstStyle/>
          <a:p>
            <a:r>
              <a:rPr lang="en-GB"/>
              <a:t>Model G1 &amp; G2</a:t>
            </a:r>
          </a:p>
        </p:txBody>
      </p:sp>
      <p:sp>
        <p:nvSpPr>
          <p:cNvPr id="4" name="Segnaposto testo 1">
            <a:extLst>
              <a:ext uri="{FF2B5EF4-FFF2-40B4-BE49-F238E27FC236}">
                <a16:creationId xmlns:a16="http://schemas.microsoft.com/office/drawing/2014/main" id="{6BA0D50F-5FFF-53C6-3F5A-191B6C9DF7BB}"/>
              </a:ext>
            </a:extLst>
          </p:cNvPr>
          <p:cNvSpPr txBox="1">
            <a:spLocks/>
          </p:cNvSpPr>
          <p:nvPr/>
        </p:nvSpPr>
        <p:spPr>
          <a:xfrm>
            <a:off x="973954" y="1472460"/>
            <a:ext cx="805747" cy="3535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buNone/>
            </a:pPr>
            <a:r>
              <a:rPr lang="en-GB"/>
              <a:t>Input</a:t>
            </a:r>
          </a:p>
        </p:txBody>
      </p:sp>
      <p:pic>
        <p:nvPicPr>
          <p:cNvPr id="6" name="Immagine 5" descr="Immagine che contiene aria aperta, cielo, veicolo, testo&#10;&#10;Descrizione generata automaticamente">
            <a:extLst>
              <a:ext uri="{FF2B5EF4-FFF2-40B4-BE49-F238E27FC236}">
                <a16:creationId xmlns:a16="http://schemas.microsoft.com/office/drawing/2014/main" id="{3F63A15F-9A2C-D32A-C94E-2AD39B61479A}"/>
              </a:ext>
            </a:extLst>
          </p:cNvPr>
          <p:cNvPicPr>
            <a:picLocks noChangeAspect="1"/>
          </p:cNvPicPr>
          <p:nvPr/>
        </p:nvPicPr>
        <p:blipFill>
          <a:blip r:embed="rId2"/>
          <a:stretch>
            <a:fillRect/>
          </a:stretch>
        </p:blipFill>
        <p:spPr>
          <a:xfrm>
            <a:off x="6447118" y="1913077"/>
            <a:ext cx="2640105" cy="1980079"/>
          </a:xfrm>
          <a:prstGeom prst="rect">
            <a:avLst/>
          </a:prstGeom>
        </p:spPr>
      </p:pic>
      <p:pic>
        <p:nvPicPr>
          <p:cNvPr id="8" name="Immagine 7" descr="Immagine che contiene aria aperta, cielo, veicolo, Veicolo terrestre&#10;&#10;Descrizione generata automaticamente">
            <a:extLst>
              <a:ext uri="{FF2B5EF4-FFF2-40B4-BE49-F238E27FC236}">
                <a16:creationId xmlns:a16="http://schemas.microsoft.com/office/drawing/2014/main" id="{8D8B24E0-72BC-0AD3-47F5-698BF0F3E395}"/>
              </a:ext>
            </a:extLst>
          </p:cNvPr>
          <p:cNvPicPr>
            <a:picLocks noChangeAspect="1"/>
          </p:cNvPicPr>
          <p:nvPr/>
        </p:nvPicPr>
        <p:blipFill>
          <a:blip r:embed="rId3"/>
          <a:stretch>
            <a:fillRect/>
          </a:stretch>
        </p:blipFill>
        <p:spPr>
          <a:xfrm>
            <a:off x="3251945" y="1913077"/>
            <a:ext cx="2640105" cy="1980079"/>
          </a:xfrm>
          <a:prstGeom prst="rect">
            <a:avLst/>
          </a:prstGeom>
        </p:spPr>
      </p:pic>
      <p:pic>
        <p:nvPicPr>
          <p:cNvPr id="10" name="Immagine 9" descr="Immagine che contiene aria aperta, cielo, veicolo, nebbia&#10;&#10;Descrizione generata automaticamente">
            <a:extLst>
              <a:ext uri="{FF2B5EF4-FFF2-40B4-BE49-F238E27FC236}">
                <a16:creationId xmlns:a16="http://schemas.microsoft.com/office/drawing/2014/main" id="{3AA2798C-E3FB-3FBE-F66F-C52EED2A2F42}"/>
              </a:ext>
            </a:extLst>
          </p:cNvPr>
          <p:cNvPicPr>
            <a:picLocks noChangeAspect="1"/>
          </p:cNvPicPr>
          <p:nvPr/>
        </p:nvPicPr>
        <p:blipFill>
          <a:blip r:embed="rId4"/>
          <a:stretch>
            <a:fillRect/>
          </a:stretch>
        </p:blipFill>
        <p:spPr>
          <a:xfrm>
            <a:off x="56776" y="1913078"/>
            <a:ext cx="2640105" cy="1980079"/>
          </a:xfrm>
          <a:prstGeom prst="rect">
            <a:avLst/>
          </a:prstGeom>
        </p:spPr>
      </p:pic>
      <p:sp>
        <p:nvSpPr>
          <p:cNvPr id="2" name="Segnaposto testo 1">
            <a:extLst>
              <a:ext uri="{FF2B5EF4-FFF2-40B4-BE49-F238E27FC236}">
                <a16:creationId xmlns:a16="http://schemas.microsoft.com/office/drawing/2014/main" id="{4BA2EE77-88A5-B88F-20E4-FF8BB66C8CE5}"/>
              </a:ext>
            </a:extLst>
          </p:cNvPr>
          <p:cNvSpPr txBox="1">
            <a:spLocks/>
          </p:cNvSpPr>
          <p:nvPr/>
        </p:nvSpPr>
        <p:spPr>
          <a:xfrm>
            <a:off x="3988172" y="1472460"/>
            <a:ext cx="1167653" cy="408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buNone/>
            </a:pPr>
            <a:r>
              <a:rPr lang="en-GB">
                <a:solidFill>
                  <a:srgbClr val="434343"/>
                </a:solidFill>
              </a:rPr>
              <a:t>Synthetized</a:t>
            </a:r>
            <a:endParaRPr lang="en-GB"/>
          </a:p>
        </p:txBody>
      </p:sp>
      <p:sp>
        <p:nvSpPr>
          <p:cNvPr id="5" name="Segnaposto testo 1">
            <a:extLst>
              <a:ext uri="{FF2B5EF4-FFF2-40B4-BE49-F238E27FC236}">
                <a16:creationId xmlns:a16="http://schemas.microsoft.com/office/drawing/2014/main" id="{14593B73-1EE2-C9F6-4991-C3DF7515CFB6}"/>
              </a:ext>
            </a:extLst>
          </p:cNvPr>
          <p:cNvSpPr txBox="1">
            <a:spLocks/>
          </p:cNvSpPr>
          <p:nvPr/>
        </p:nvSpPr>
        <p:spPr>
          <a:xfrm>
            <a:off x="7293139" y="1472461"/>
            <a:ext cx="948062" cy="4085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177800" indent="0">
              <a:buNone/>
            </a:pPr>
            <a:r>
              <a:rPr lang="en-GB">
                <a:solidFill>
                  <a:srgbClr val="434343"/>
                </a:solidFill>
              </a:rPr>
              <a:t>Original</a:t>
            </a:r>
            <a:endParaRPr lang="en-GB"/>
          </a:p>
          <a:p>
            <a:endParaRPr lang="en-GB"/>
          </a:p>
        </p:txBody>
      </p:sp>
    </p:spTree>
    <p:extLst>
      <p:ext uri="{BB962C8B-B14F-4D97-AF65-F5344CB8AC3E}">
        <p14:creationId xmlns:p14="http://schemas.microsoft.com/office/powerpoint/2010/main" val="239177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Conclusions</a:t>
            </a:r>
            <a:endParaRPr/>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617" name="Google Shape;617;p5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en"/>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FontTx/>
              <a:buChar char="-"/>
            </a:pPr>
            <a:r>
              <a:rPr lang="en-GB">
                <a:solidFill>
                  <a:srgbClr val="434343"/>
                </a:solidFill>
              </a:rPr>
              <a:t>Comparing metrics for indoor and outdoor images about RESIDE SOTS dataset, we found that they were not adequately satisfying. </a:t>
            </a:r>
          </a:p>
          <a:p>
            <a:pPr marL="457200" lvl="0" indent="-228600" algn="l" rtl="0">
              <a:lnSpc>
                <a:spcPct val="100000"/>
              </a:lnSpc>
              <a:spcBef>
                <a:spcPts val="0"/>
              </a:spcBef>
              <a:spcAft>
                <a:spcPts val="0"/>
              </a:spcAft>
              <a:buFontTx/>
              <a:buChar char="-"/>
            </a:pPr>
            <a:endParaRPr lang="en-US">
              <a:solidFill>
                <a:srgbClr val="434343"/>
              </a:solidFill>
            </a:endParaRPr>
          </a:p>
          <a:p>
            <a:pPr marL="457200" lvl="0" indent="-228600" algn="l" rtl="0">
              <a:lnSpc>
                <a:spcPct val="100000"/>
              </a:lnSpc>
              <a:spcBef>
                <a:spcPts val="0"/>
              </a:spcBef>
              <a:spcAft>
                <a:spcPts val="0"/>
              </a:spcAft>
              <a:buFontTx/>
              <a:buChar char="-"/>
            </a:pPr>
            <a:r>
              <a:rPr lang="en-GB">
                <a:solidFill>
                  <a:srgbClr val="434343"/>
                </a:solidFill>
              </a:rPr>
              <a:t>We had l</a:t>
            </a:r>
            <a:r>
              <a:rPr lang="en-US">
                <a:solidFill>
                  <a:srgbClr val="434343"/>
                </a:solidFill>
              </a:rPr>
              <a:t>imitations about HW that limited us to train models only until 50th epoch. Moreover, we had to reduce image size loosing information.</a:t>
            </a:r>
          </a:p>
          <a:p>
            <a:pPr marL="457200" lvl="0" indent="-228600" algn="l" rtl="0">
              <a:lnSpc>
                <a:spcPct val="100000"/>
              </a:lnSpc>
              <a:spcBef>
                <a:spcPts val="0"/>
              </a:spcBef>
              <a:spcAft>
                <a:spcPts val="0"/>
              </a:spcAft>
              <a:buFontTx/>
              <a:buChar char="-"/>
            </a:pPr>
            <a:endParaRPr lang="en-US">
              <a:solidFill>
                <a:srgbClr val="434343"/>
              </a:solidFill>
            </a:endParaRPr>
          </a:p>
          <a:p>
            <a:pPr marL="457200" lvl="0" indent="-228600" algn="l" rtl="0">
              <a:lnSpc>
                <a:spcPct val="100000"/>
              </a:lnSpc>
              <a:spcBef>
                <a:spcPts val="0"/>
              </a:spcBef>
              <a:spcAft>
                <a:spcPts val="0"/>
              </a:spcAft>
              <a:buFontTx/>
              <a:buChar char="-"/>
            </a:pPr>
            <a:r>
              <a:rPr lang="en-US">
                <a:solidFill>
                  <a:srgbClr val="434343"/>
                </a:solidFill>
              </a:rPr>
              <a:t>Results obtained with the classifiers were not good, we need a new training phase to enhance the performance, but we had not other computational resources.</a:t>
            </a: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Conclusions</a:t>
            </a:r>
            <a:endParaRPr/>
          </a:p>
        </p:txBody>
      </p:sp>
    </p:spTree>
    <p:extLst>
      <p:ext uri="{BB962C8B-B14F-4D97-AF65-F5344CB8AC3E}">
        <p14:creationId xmlns:p14="http://schemas.microsoft.com/office/powerpoint/2010/main" val="131747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CONTENTS</a:t>
            </a:r>
            <a:endParaRPr/>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a:t>INTRODUCTION</a:t>
            </a:r>
            <a:endParaRPr/>
          </a:p>
        </p:txBody>
      </p:sp>
      <p:sp>
        <p:nvSpPr>
          <p:cNvPr id="168" name="Google Shape;168;p35"/>
          <p:cNvSpPr txBox="1">
            <a:spLocks noGrp="1"/>
          </p:cNvSpPr>
          <p:nvPr>
            <p:ph type="subTitle" idx="1"/>
          </p:nvPr>
        </p:nvSpPr>
        <p:spPr>
          <a:xfrm>
            <a:off x="690446" y="61346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Short introduction to the problem</a:t>
            </a:r>
            <a:endParaRPr/>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rId7"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PIX2PIXHD</a:t>
            </a:r>
            <a:endParaRPr/>
          </a:p>
        </p:txBody>
      </p:sp>
      <p:sp>
        <p:nvSpPr>
          <p:cNvPr id="175" name="Google Shape;175;p35"/>
          <p:cNvSpPr txBox="1">
            <a:spLocks noGrp="1"/>
          </p:cNvSpPr>
          <p:nvPr>
            <p:ph type="subTitle" idx="13"/>
          </p:nvPr>
        </p:nvSpPr>
        <p:spPr>
          <a:xfrm>
            <a:off x="690446" y="1579661"/>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NVIDIA models to image translation</a:t>
            </a:r>
            <a:endParaRPr/>
          </a:p>
        </p:txBody>
      </p:sp>
      <p:sp>
        <p:nvSpPr>
          <p:cNvPr id="176" name="Google Shape;176;p35"/>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DATASET</a:t>
            </a:r>
            <a:endParaRPr/>
          </a:p>
        </p:txBody>
      </p:sp>
      <p:sp>
        <p:nvSpPr>
          <p:cNvPr id="177" name="Google Shape;177;p35"/>
          <p:cNvSpPr txBox="1">
            <a:spLocks noGrp="1"/>
          </p:cNvSpPr>
          <p:nvPr>
            <p:ph type="subTitle" idx="15"/>
          </p:nvPr>
        </p:nvSpPr>
        <p:spPr>
          <a:xfrm>
            <a:off x="690446" y="255314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a:t>Synthetic</a:t>
            </a:r>
            <a:r>
              <a:rPr lang="it-IT"/>
              <a:t> dataset generation</a:t>
            </a:r>
            <a:endParaRPr/>
          </a:p>
        </p:txBody>
      </p:sp>
      <p:sp>
        <p:nvSpPr>
          <p:cNvPr id="178" name="Google Shape;178;p35"/>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MODELS</a:t>
            </a:r>
            <a:endParaRPr/>
          </a:p>
        </p:txBody>
      </p:sp>
      <p:sp>
        <p:nvSpPr>
          <p:cNvPr id="179" name="Google Shape;179;p35"/>
          <p:cNvSpPr txBox="1">
            <a:spLocks noGrp="1"/>
          </p:cNvSpPr>
          <p:nvPr>
            <p:ph type="subTitle" idx="17"/>
          </p:nvPr>
        </p:nvSpPr>
        <p:spPr>
          <a:xfrm>
            <a:off x="6811558" y="218698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Generation of GAN model and classifier</a:t>
            </a:r>
            <a:endParaRPr/>
          </a:p>
        </p:txBody>
      </p:sp>
      <p:sp>
        <p:nvSpPr>
          <p:cNvPr id="180" name="Google Shape;180;p35"/>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EVALUATION</a:t>
            </a:r>
            <a:endParaRPr/>
          </a:p>
        </p:txBody>
      </p:sp>
      <p:sp>
        <p:nvSpPr>
          <p:cNvPr id="181" name="Google Shape;181;p35"/>
          <p:cNvSpPr txBox="1">
            <a:spLocks noGrp="1"/>
          </p:cNvSpPr>
          <p:nvPr>
            <p:ph type="subTitle" idx="19"/>
          </p:nvPr>
        </p:nvSpPr>
        <p:spPr>
          <a:xfrm>
            <a:off x="6811558" y="3210901"/>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a:t>Test of models with </a:t>
            </a:r>
            <a:r>
              <a:rPr lang="it-IT" err="1"/>
              <a:t>metrics</a:t>
            </a:r>
            <a:endParaRPr/>
          </a:p>
          <a:p>
            <a:pPr marL="0" lvl="0" indent="0" algn="l" rtl="0">
              <a:spcBef>
                <a:spcPts val="0"/>
              </a:spcBef>
              <a:spcAft>
                <a:spcPts val="0"/>
              </a:spcAft>
              <a:buNone/>
            </a:pPr>
            <a:endParaRPr/>
          </a:p>
        </p:txBody>
      </p:sp>
      <p:sp>
        <p:nvSpPr>
          <p:cNvPr id="182" name="Google Shape;182;p35"/>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CONCLUSIONS</a:t>
            </a:r>
            <a:endParaRPr/>
          </a:p>
        </p:txBody>
      </p:sp>
      <p:sp>
        <p:nvSpPr>
          <p:cNvPr id="183" name="Google Shape;183;p35"/>
          <p:cNvSpPr txBox="1">
            <a:spLocks noGrp="1"/>
          </p:cNvSpPr>
          <p:nvPr>
            <p:ph type="subTitle" idx="21"/>
          </p:nvPr>
        </p:nvSpPr>
        <p:spPr>
          <a:xfrm>
            <a:off x="6811558" y="422315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 </a:t>
            </a:r>
            <a:r>
              <a:rPr lang="it-IT" err="1"/>
              <a:t>Final</a:t>
            </a:r>
            <a:r>
              <a:rPr lang="it-IT"/>
              <a:t> </a:t>
            </a:r>
            <a:r>
              <a:rPr lang="it-IT" err="1"/>
              <a:t>consideration</a:t>
            </a:r>
            <a:endParaRP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6" name="Google Shape;662;p56">
            <a:extLst>
              <a:ext uri="{FF2B5EF4-FFF2-40B4-BE49-F238E27FC236}">
                <a16:creationId xmlns:a16="http://schemas.microsoft.com/office/drawing/2014/main" id="{338584D3-3F98-8579-207D-E022A342AC13}"/>
              </a:ext>
            </a:extLst>
          </p:cNvPr>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a:t>THANKS</a:t>
            </a:r>
            <a:endParaRPr sz="4000"/>
          </a:p>
        </p:txBody>
      </p:sp>
      <p:sp>
        <p:nvSpPr>
          <p:cNvPr id="7" name="Google Shape;663;p56">
            <a:extLst>
              <a:ext uri="{FF2B5EF4-FFF2-40B4-BE49-F238E27FC236}">
                <a16:creationId xmlns:a16="http://schemas.microsoft.com/office/drawing/2014/main" id="{4EA5D2C6-1FF5-33B5-CA1A-23902EB0ECF2}"/>
              </a:ext>
            </a:extLst>
          </p:cNvPr>
          <p:cNvSpPr txBox="1">
            <a:spLocks noGrp="1"/>
          </p:cNvSpPr>
          <p:nvPr>
            <p:ph type="subTitle" idx="1"/>
          </p:nvPr>
        </p:nvSpPr>
        <p:spPr>
          <a:xfrm>
            <a:off x="2152500" y="2494850"/>
            <a:ext cx="4839000" cy="7587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it-IT"/>
              <a:t>m</a:t>
            </a:r>
            <a:r>
              <a:rPr lang="it-IT">
                <a:solidFill>
                  <a:srgbClr val="434343"/>
                </a:solidFill>
              </a:rPr>
              <a:t>attia.didonato95@gmail.com</a:t>
            </a:r>
            <a:endParaRPr>
              <a:solidFill>
                <a:srgbClr val="434343"/>
              </a:solidFill>
            </a:endParaRPr>
          </a:p>
          <a:p>
            <a:pPr marL="0" lvl="0" indent="0" algn="ctr" rtl="0">
              <a:spcBef>
                <a:spcPts val="0"/>
              </a:spcBef>
              <a:spcAft>
                <a:spcPts val="0"/>
              </a:spcAft>
              <a:buClr>
                <a:srgbClr val="434343"/>
              </a:buClr>
              <a:buSzPts val="1100"/>
              <a:buFont typeface="Arial"/>
              <a:buNone/>
            </a:pPr>
            <a:r>
              <a:rPr lang="it-IT">
                <a:solidFill>
                  <a:srgbClr val="434343"/>
                </a:solidFill>
              </a:rPr>
              <a:t>matteogiorgi404@gmail.com</a:t>
            </a:r>
          </a:p>
          <a:p>
            <a:pPr marL="0" lvl="0" indent="0" algn="ctr" rtl="0">
              <a:spcBef>
                <a:spcPts val="0"/>
              </a:spcBef>
              <a:spcAft>
                <a:spcPts val="0"/>
              </a:spcAft>
              <a:buClr>
                <a:srgbClr val="434343"/>
              </a:buClr>
              <a:buSzPts val="1100"/>
              <a:buFont typeface="Arial"/>
              <a:buNone/>
            </a:pPr>
            <a:r>
              <a:rPr lang="it-IT"/>
              <a:t>https://</a:t>
            </a:r>
            <a:r>
              <a:rPr lang="it-IT" err="1"/>
              <a:t>github.com</a:t>
            </a:r>
            <a:r>
              <a:rPr lang="it-IT"/>
              <a:t>/mattiadido95/</a:t>
            </a:r>
            <a:r>
              <a:rPr lang="it-IT" err="1"/>
              <a:t>Haze-Fog-suppression</a:t>
            </a:r>
            <a:endParaRPr/>
          </a:p>
        </p:txBody>
      </p:sp>
      <p:pic>
        <p:nvPicPr>
          <p:cNvPr id="11" name="Elemento grafico 10">
            <a:extLst>
              <a:ext uri="{FF2B5EF4-FFF2-40B4-BE49-F238E27FC236}">
                <a16:creationId xmlns:a16="http://schemas.microsoft.com/office/drawing/2014/main" id="{7F3CD352-1FE6-0B32-EB3D-5FEAB28F35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50998" y="3015167"/>
            <a:ext cx="210798" cy="206496"/>
          </a:xfrm>
          <a:prstGeom prst="rect">
            <a:avLst/>
          </a:prstGeom>
        </p:spPr>
      </p:pic>
    </p:spTree>
    <p:extLst>
      <p:ext uri="{BB962C8B-B14F-4D97-AF65-F5344CB8AC3E}">
        <p14:creationId xmlns:p14="http://schemas.microsoft.com/office/powerpoint/2010/main" val="5557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Introduciton</a:t>
            </a:r>
            <a:endParaRPr/>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400050" lvl="0" indent="-171450" algn="l" rtl="0">
              <a:lnSpc>
                <a:spcPct val="100000"/>
              </a:lnSpc>
              <a:spcBef>
                <a:spcPts val="0"/>
              </a:spcBef>
              <a:spcAft>
                <a:spcPts val="0"/>
              </a:spcAft>
              <a:buFont typeface="Font di sistema regolare"/>
              <a:buChar char="_"/>
            </a:pPr>
            <a:r>
              <a:rPr lang="en-US"/>
              <a:t>Atmospheric haze is a pervasive challenge that hampers visibility, impacting both human perception and machine vision systems. In scenarios where haze is prevalent, scenes lose clarity, affecting object recognition and even essential activities such as safe driving.</a:t>
            </a:r>
          </a:p>
          <a:p>
            <a:pPr marL="400050" indent="-171450">
              <a:lnSpc>
                <a:spcPct val="100000"/>
              </a:lnSpc>
              <a:buFont typeface="Font di sistema regolare"/>
              <a:buChar char="_"/>
            </a:pPr>
            <a:endParaRPr lang="en-US"/>
          </a:p>
          <a:p>
            <a:pPr marL="400050" indent="-171450">
              <a:lnSpc>
                <a:spcPct val="100000"/>
              </a:lnSpc>
              <a:buFont typeface="Font di sistema regolare"/>
              <a:buChar char="_"/>
            </a:pPr>
            <a:r>
              <a:rPr lang="en-US"/>
              <a:t>In this article, we embark on a journey to combat this issue. We begin by delving into the mathematical foundations of Image Hazing, including the use of atmospheric scattering models to create synthetic haze images.</a:t>
            </a:r>
          </a:p>
          <a:p>
            <a:pPr marL="400050" lvl="0" indent="-171450" algn="l" rtl="0">
              <a:lnSpc>
                <a:spcPct val="100000"/>
              </a:lnSpc>
              <a:spcBef>
                <a:spcPts val="0"/>
              </a:spcBef>
              <a:spcAft>
                <a:spcPts val="0"/>
              </a:spcAft>
              <a:buFont typeface="Font di sistema regolare"/>
              <a:buChar char="_"/>
            </a:pPr>
            <a:endParaRPr lang="en-US"/>
          </a:p>
          <a:p>
            <a:pPr marL="400050" lvl="0" indent="-171450" algn="l" rtl="0">
              <a:lnSpc>
                <a:spcPct val="100000"/>
              </a:lnSpc>
              <a:spcBef>
                <a:spcPts val="0"/>
              </a:spcBef>
              <a:spcAft>
                <a:spcPts val="0"/>
              </a:spcAft>
              <a:buFont typeface="Font di sistema regolare"/>
              <a:buChar char="_"/>
            </a:pPr>
            <a:r>
              <a:rPr lang="en-US"/>
              <a:t>To face with this issue, we choose to use GAN models and convolutional neural networks that offer us a promising solution to mitigate the effects of haze in various real-world scenarios.</a:t>
            </a:r>
            <a:endParaRPr lang="en-US" sz="90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Tree>
    <p:extLst>
      <p:ext uri="{BB962C8B-B14F-4D97-AF65-F5344CB8AC3E}">
        <p14:creationId xmlns:p14="http://schemas.microsoft.com/office/powerpoint/2010/main" val="224782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Pix2PixHD</a:t>
            </a:r>
            <a:endParaRPr/>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469231" y="860432"/>
            <a:ext cx="8205536" cy="1459256"/>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None/>
            </a:pPr>
            <a:r>
              <a:rPr lang="en-US" sz="1000">
                <a:solidFill>
                  <a:srgbClr val="434343"/>
                </a:solidFill>
              </a:rPr>
              <a:t>The main innovations include:</a:t>
            </a:r>
          </a:p>
          <a:p>
            <a:pPr marL="457200" lvl="0" indent="-228600" algn="l" rtl="0">
              <a:lnSpc>
                <a:spcPct val="100000"/>
              </a:lnSpc>
              <a:spcBef>
                <a:spcPts val="0"/>
              </a:spcBef>
              <a:spcAft>
                <a:spcPts val="0"/>
              </a:spcAft>
              <a:buNone/>
            </a:pPr>
            <a:endParaRPr lang="en-US" sz="1000">
              <a:solidFill>
                <a:srgbClr val="434343"/>
              </a:solidFill>
            </a:endParaRPr>
          </a:p>
          <a:p>
            <a:pPr marL="457200" lvl="0" indent="-228600" algn="l" rtl="0">
              <a:lnSpc>
                <a:spcPct val="100000"/>
              </a:lnSpc>
              <a:spcBef>
                <a:spcPts val="0"/>
              </a:spcBef>
              <a:spcAft>
                <a:spcPts val="0"/>
              </a:spcAft>
              <a:buNone/>
            </a:pPr>
            <a:r>
              <a:rPr lang="en-US" sz="1000">
                <a:solidFill>
                  <a:srgbClr val="434343"/>
                </a:solidFill>
              </a:rPr>
              <a:t>1. </a:t>
            </a:r>
            <a:r>
              <a:rPr lang="en-US" sz="1000" b="1">
                <a:solidFill>
                  <a:srgbClr val="434343"/>
                </a:solidFill>
              </a:rPr>
              <a:t>Coarse-to-Fine Generators: </a:t>
            </a:r>
            <a:r>
              <a:rPr lang="en-US" sz="1000">
                <a:solidFill>
                  <a:srgbClr val="434343"/>
                </a:solidFill>
              </a:rPr>
              <a:t>The Pix2PixHD approach divides the generator into two networks, </a:t>
            </a:r>
            <a:r>
              <a:rPr lang="en-US" sz="1000" i="1">
                <a:solidFill>
                  <a:srgbClr val="434343"/>
                </a:solidFill>
              </a:rPr>
              <a:t>G1 and G2</a:t>
            </a:r>
            <a:r>
              <a:rPr lang="en-US" sz="1000">
                <a:solidFill>
                  <a:srgbClr val="434343"/>
                </a:solidFill>
              </a:rPr>
              <a:t>. G1 operates globally at a lower resolution, while G2 acts as a local enhancer, </a:t>
            </a:r>
            <a:r>
              <a:rPr lang="en-US" sz="1000">
                <a:solidFill>
                  <a:srgbClr val="565656"/>
                </a:solidFill>
              </a:rPr>
              <a:t>producing </a:t>
            </a:r>
            <a:r>
              <a:rPr lang="en-US" sz="1000">
                <a:solidFill>
                  <a:srgbClr val="434343"/>
                </a:solidFill>
              </a:rPr>
              <a:t>higher-resolution images. This design allows for the generation of high-quality images at resolutions up to 4096×2048.</a:t>
            </a:r>
          </a:p>
          <a:p>
            <a:pPr marL="457200" lvl="0" indent="-228600" algn="l" rtl="0">
              <a:lnSpc>
                <a:spcPct val="100000"/>
              </a:lnSpc>
              <a:spcBef>
                <a:spcPts val="0"/>
              </a:spcBef>
              <a:spcAft>
                <a:spcPts val="0"/>
              </a:spcAft>
              <a:buNone/>
            </a:pPr>
            <a:endParaRPr lang="en-US" sz="1000">
              <a:solidFill>
                <a:srgbClr val="434343"/>
              </a:solidFill>
            </a:endParaRPr>
          </a:p>
          <a:p>
            <a:pPr marL="457200" lvl="0" indent="-228600" algn="l" rtl="0">
              <a:lnSpc>
                <a:spcPct val="100000"/>
              </a:lnSpc>
              <a:spcBef>
                <a:spcPts val="0"/>
              </a:spcBef>
              <a:spcAft>
                <a:spcPts val="0"/>
              </a:spcAft>
              <a:buNone/>
            </a:pPr>
            <a:r>
              <a:rPr lang="en-US" sz="1000">
                <a:solidFill>
                  <a:srgbClr val="434343"/>
                </a:solidFill>
              </a:rPr>
              <a:t>2. </a:t>
            </a:r>
            <a:r>
              <a:rPr lang="en-US" sz="1000" b="1">
                <a:solidFill>
                  <a:srgbClr val="434343"/>
                </a:solidFill>
              </a:rPr>
              <a:t>Multi-Scaled Discriminators</a:t>
            </a:r>
            <a:r>
              <a:rPr lang="en-US" sz="1000">
                <a:solidFill>
                  <a:srgbClr val="434343"/>
                </a:solidFill>
              </a:rPr>
              <a:t>: To distinguish real images from generated ones, three discriminators (</a:t>
            </a:r>
            <a:r>
              <a:rPr lang="en-US" sz="1000" i="1">
                <a:solidFill>
                  <a:srgbClr val="434343"/>
                </a:solidFill>
              </a:rPr>
              <a:t>D1, D2, D3</a:t>
            </a:r>
            <a:r>
              <a:rPr lang="en-US" sz="1000">
                <a:solidFill>
                  <a:srgbClr val="434343"/>
                </a:solidFill>
              </a:rPr>
              <a:t>) that operate at different image scales are used. This enables capturing both global and local details, enhancing the coherence of generated images.</a:t>
            </a:r>
          </a:p>
        </p:txBody>
      </p:sp>
      <p:sp>
        <p:nvSpPr>
          <p:cNvPr id="159" name="Google Shape;159;p34"/>
          <p:cNvSpPr txBox="1">
            <a:spLocks noGrp="1"/>
          </p:cNvSpPr>
          <p:nvPr>
            <p:ph type="ctrTitle"/>
          </p:nvPr>
        </p:nvSpPr>
        <p:spPr>
          <a:xfrm>
            <a:off x="1964851" y="352850"/>
            <a:ext cx="5214300" cy="5440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Pix2PixHD</a:t>
            </a:r>
            <a:endParaRPr/>
          </a:p>
        </p:txBody>
      </p:sp>
      <p:pic>
        <p:nvPicPr>
          <p:cNvPr id="3" name="Immagine 2">
            <a:extLst>
              <a:ext uri="{FF2B5EF4-FFF2-40B4-BE49-F238E27FC236}">
                <a16:creationId xmlns:a16="http://schemas.microsoft.com/office/drawing/2014/main" id="{F17F2B81-F355-2E9D-24DE-FC46F20ADCBB}"/>
              </a:ext>
            </a:extLst>
          </p:cNvPr>
          <p:cNvPicPr>
            <a:picLocks noChangeAspect="1"/>
          </p:cNvPicPr>
          <p:nvPr/>
        </p:nvPicPr>
        <p:blipFill>
          <a:blip r:embed="rId3"/>
          <a:stretch>
            <a:fillRect/>
          </a:stretch>
        </p:blipFill>
        <p:spPr>
          <a:xfrm>
            <a:off x="2562144" y="2319688"/>
            <a:ext cx="4019709" cy="1000961"/>
          </a:xfrm>
          <a:prstGeom prst="rect">
            <a:avLst/>
          </a:prstGeom>
        </p:spPr>
      </p:pic>
      <p:sp>
        <p:nvSpPr>
          <p:cNvPr id="2" name="Google Shape;158;p34">
            <a:extLst>
              <a:ext uri="{FF2B5EF4-FFF2-40B4-BE49-F238E27FC236}">
                <a16:creationId xmlns:a16="http://schemas.microsoft.com/office/drawing/2014/main" id="{AF189E7F-77F9-49F0-DE4D-1D285E159E90}"/>
              </a:ext>
            </a:extLst>
          </p:cNvPr>
          <p:cNvSpPr txBox="1">
            <a:spLocks/>
          </p:cNvSpPr>
          <p:nvPr/>
        </p:nvSpPr>
        <p:spPr>
          <a:xfrm>
            <a:off x="469232" y="3336404"/>
            <a:ext cx="8205536" cy="1302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457200" lvl="0" indent="-228600" algn="l" rtl="0">
              <a:lnSpc>
                <a:spcPct val="100000"/>
              </a:lnSpc>
              <a:spcBef>
                <a:spcPts val="0"/>
              </a:spcBef>
              <a:spcAft>
                <a:spcPts val="0"/>
              </a:spcAft>
              <a:buNone/>
            </a:pPr>
            <a:r>
              <a:rPr lang="en-US" sz="1000">
                <a:solidFill>
                  <a:srgbClr val="434343"/>
                </a:solidFill>
              </a:rPr>
              <a:t>3. </a:t>
            </a:r>
            <a:r>
              <a:rPr lang="en-US" sz="1000" b="1">
                <a:solidFill>
                  <a:srgbClr val="434343"/>
                </a:solidFill>
              </a:rPr>
              <a:t>Improved Adversarial Loss</a:t>
            </a:r>
            <a:r>
              <a:rPr lang="en-US" sz="1000">
                <a:solidFill>
                  <a:srgbClr val="434343"/>
                </a:solidFill>
              </a:rPr>
              <a:t>: An improvement to the adversarial loss is introduced to stabilize the generator's training. This is achieved by incorporating a feature matching loss based on the discriminator, encouraging the generator to produce natural statistics at different scales.</a:t>
            </a:r>
          </a:p>
          <a:p>
            <a:pPr marL="457200" lvl="0" indent="-228600" algn="l" rtl="0">
              <a:lnSpc>
                <a:spcPct val="100000"/>
              </a:lnSpc>
              <a:spcBef>
                <a:spcPts val="0"/>
              </a:spcBef>
              <a:spcAft>
                <a:spcPts val="0"/>
              </a:spcAft>
              <a:buNone/>
            </a:pPr>
            <a:endParaRPr lang="en-US" sz="1000">
              <a:solidFill>
                <a:srgbClr val="434343"/>
              </a:solidFill>
            </a:endParaRPr>
          </a:p>
          <a:p>
            <a:pPr marL="457200" lvl="0" indent="-228600" algn="l" rtl="0">
              <a:lnSpc>
                <a:spcPct val="100000"/>
              </a:lnSpc>
              <a:spcBef>
                <a:spcPts val="0"/>
              </a:spcBef>
              <a:spcAft>
                <a:spcPts val="0"/>
              </a:spcAft>
              <a:buNone/>
            </a:pPr>
            <a:r>
              <a:rPr lang="en-US" sz="1000">
                <a:solidFill>
                  <a:srgbClr val="434343"/>
                </a:solidFill>
              </a:rPr>
              <a:t>4. </a:t>
            </a:r>
            <a:r>
              <a:rPr lang="en-US" sz="1000" b="1">
                <a:solidFill>
                  <a:srgbClr val="434343"/>
                </a:solidFill>
              </a:rPr>
              <a:t>Utilization of Instance Maps</a:t>
            </a:r>
            <a:r>
              <a:rPr lang="en-US" sz="1000">
                <a:solidFill>
                  <a:srgbClr val="434343"/>
                </a:solidFill>
              </a:rPr>
              <a:t>: Instance maps are introduced, providing detailed information about objects in an image, making it easier to distinguish similar objects. These maps are combined with semantic label maps to enhance the quality of generated images.</a:t>
            </a:r>
          </a:p>
          <a:p>
            <a:pPr marL="457200" lvl="0" indent="-228600" algn="l" rtl="0">
              <a:lnSpc>
                <a:spcPct val="100000"/>
              </a:lnSpc>
              <a:spcBef>
                <a:spcPts val="0"/>
              </a:spcBef>
              <a:spcAft>
                <a:spcPts val="0"/>
              </a:spcAft>
              <a:buNone/>
            </a:pPr>
            <a:endParaRPr lang="en-US" sz="1000">
              <a:solidFill>
                <a:srgbClr val="434343"/>
              </a:solidFill>
            </a:endParaRPr>
          </a:p>
          <a:p>
            <a:pPr marL="457200" lvl="0" indent="-228600" algn="l" rtl="0">
              <a:lnSpc>
                <a:spcPct val="100000"/>
              </a:lnSpc>
              <a:spcBef>
                <a:spcPts val="0"/>
              </a:spcBef>
              <a:spcAft>
                <a:spcPts val="0"/>
              </a:spcAft>
              <a:buNone/>
            </a:pPr>
            <a:r>
              <a:rPr lang="en-US" sz="1000">
                <a:solidFill>
                  <a:srgbClr val="434343"/>
                </a:solidFill>
              </a:rPr>
              <a:t>5. </a:t>
            </a:r>
            <a:r>
              <a:rPr lang="en-US" sz="1000" b="1">
                <a:solidFill>
                  <a:srgbClr val="434343"/>
                </a:solidFill>
              </a:rPr>
              <a:t>Learning Instance-Level Feature Embedding</a:t>
            </a:r>
            <a:r>
              <a:rPr lang="en-US" sz="1000">
                <a:solidFill>
                  <a:srgbClr val="434343"/>
                </a:solidFill>
              </a:rPr>
              <a:t>: To generate diverse images and allow detailed control over the resulting image, an instance-level feature embedding learning approach is adopted. This allows flexible manipulation of image features.</a:t>
            </a:r>
          </a:p>
          <a:p>
            <a:pPr indent="-228600">
              <a:lnSpc>
                <a:spcPct val="100000"/>
              </a:lnSpc>
              <a:buFont typeface="Nunito Light"/>
              <a:buNone/>
            </a:pPr>
            <a:endParaRPr lang="en-US" sz="1000">
              <a:solidFill>
                <a:srgbClr val="434343"/>
              </a:solidFill>
            </a:endParaRPr>
          </a:p>
        </p:txBody>
      </p:sp>
    </p:spTree>
    <p:extLst>
      <p:ext uri="{BB962C8B-B14F-4D97-AF65-F5344CB8AC3E}">
        <p14:creationId xmlns:p14="http://schemas.microsoft.com/office/powerpoint/2010/main" val="2984592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a:t>
            </a:r>
            <a:endParaRPr/>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707193" y="1158241"/>
            <a:ext cx="2576538" cy="1413509"/>
          </a:xfrm>
          <a:prstGeom prst="rect">
            <a:avLst/>
          </a:prstGeom>
        </p:spPr>
        <p:txBody>
          <a:bodyPr spcFirstLastPara="1" wrap="square" lIns="91425" tIns="91425" rIns="91425" bIns="91425" anchor="t" anchorCtr="0">
            <a:noAutofit/>
          </a:bodyPr>
          <a:lstStyle/>
          <a:p>
            <a:pPr marL="228600" lvl="0" indent="0" algn="just" rtl="0">
              <a:lnSpc>
                <a:spcPct val="100000"/>
              </a:lnSpc>
              <a:spcBef>
                <a:spcPts val="0"/>
              </a:spcBef>
              <a:spcAft>
                <a:spcPts val="0"/>
              </a:spcAft>
              <a:buNone/>
            </a:pPr>
            <a:r>
              <a:rPr lang="en-US">
                <a:solidFill>
                  <a:srgbClr val="434343"/>
                </a:solidFill>
              </a:rPr>
              <a:t>To create a synthetic dataset, the Atmospheric Scattering Model will be applied to the M3FD dataset, which consists of 4200 images.</a:t>
            </a:r>
            <a:endParaRPr lang="it-IT">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a:t>
            </a:r>
            <a:endParaRPr/>
          </a:p>
        </p:txBody>
      </p:sp>
      <p:pic>
        <p:nvPicPr>
          <p:cNvPr id="8" name="Immagine 7" descr="Immagine che contiene aria aperta, cielo, Veicolo terrestre, veicolo&#10;&#10;Descrizione generata automaticamente">
            <a:extLst>
              <a:ext uri="{FF2B5EF4-FFF2-40B4-BE49-F238E27FC236}">
                <a16:creationId xmlns:a16="http://schemas.microsoft.com/office/drawing/2014/main" id="{2457EFEA-0EAB-2465-0265-F49DBE5F77B6}"/>
              </a:ext>
            </a:extLst>
          </p:cNvPr>
          <p:cNvPicPr>
            <a:picLocks noChangeAspect="1"/>
          </p:cNvPicPr>
          <p:nvPr/>
        </p:nvPicPr>
        <p:blipFill>
          <a:blip r:embed="rId3"/>
          <a:stretch>
            <a:fillRect/>
          </a:stretch>
        </p:blipFill>
        <p:spPr>
          <a:xfrm>
            <a:off x="3629660" y="1144200"/>
            <a:ext cx="1884679" cy="1413509"/>
          </a:xfrm>
          <a:prstGeom prst="rect">
            <a:avLst/>
          </a:prstGeom>
        </p:spPr>
      </p:pic>
      <p:pic>
        <p:nvPicPr>
          <p:cNvPr id="15" name="Immagine 14" descr="Immagine che contiene aria aperta, veicolo, Veicolo terrestre, cielo&#10;&#10;Descrizione generata automaticamente">
            <a:extLst>
              <a:ext uri="{FF2B5EF4-FFF2-40B4-BE49-F238E27FC236}">
                <a16:creationId xmlns:a16="http://schemas.microsoft.com/office/drawing/2014/main" id="{DC7FE2D1-2DE3-31BF-232B-5681993951D8}"/>
              </a:ext>
            </a:extLst>
          </p:cNvPr>
          <p:cNvPicPr>
            <a:picLocks noChangeAspect="1"/>
          </p:cNvPicPr>
          <p:nvPr/>
        </p:nvPicPr>
        <p:blipFill>
          <a:blip r:embed="rId4"/>
          <a:stretch>
            <a:fillRect/>
          </a:stretch>
        </p:blipFill>
        <p:spPr>
          <a:xfrm>
            <a:off x="1053122" y="3349056"/>
            <a:ext cx="1884680" cy="1413510"/>
          </a:xfrm>
          <a:prstGeom prst="rect">
            <a:avLst/>
          </a:prstGeom>
        </p:spPr>
      </p:pic>
      <p:pic>
        <p:nvPicPr>
          <p:cNvPr id="16" name="Immagine 15" descr="Immagine che contiene cielo, veicolo, aria aperta, Veicolo terrestre&#10;&#10;Descrizione generata automaticamente">
            <a:extLst>
              <a:ext uri="{FF2B5EF4-FFF2-40B4-BE49-F238E27FC236}">
                <a16:creationId xmlns:a16="http://schemas.microsoft.com/office/drawing/2014/main" id="{59B6B420-5E7D-44DB-7D0B-5C7196989E7C}"/>
              </a:ext>
            </a:extLst>
          </p:cNvPr>
          <p:cNvPicPr>
            <a:picLocks noChangeAspect="1"/>
          </p:cNvPicPr>
          <p:nvPr/>
        </p:nvPicPr>
        <p:blipFill>
          <a:blip r:embed="rId5"/>
          <a:stretch>
            <a:fillRect/>
          </a:stretch>
        </p:blipFill>
        <p:spPr>
          <a:xfrm>
            <a:off x="3629659" y="3349057"/>
            <a:ext cx="1884680" cy="1413510"/>
          </a:xfrm>
          <a:prstGeom prst="rect">
            <a:avLst/>
          </a:prstGeom>
        </p:spPr>
      </p:pic>
      <p:pic>
        <p:nvPicPr>
          <p:cNvPr id="17" name="Immagine 16" descr="Immagine che contiene cielo, veicolo, aria aperta, Veicolo terrestre&#10;&#10;Descrizione generata automaticamente">
            <a:extLst>
              <a:ext uri="{FF2B5EF4-FFF2-40B4-BE49-F238E27FC236}">
                <a16:creationId xmlns:a16="http://schemas.microsoft.com/office/drawing/2014/main" id="{7CCF8658-01F4-C66E-4512-16C4054F4A03}"/>
              </a:ext>
            </a:extLst>
          </p:cNvPr>
          <p:cNvPicPr>
            <a:picLocks noChangeAspect="1"/>
          </p:cNvPicPr>
          <p:nvPr/>
        </p:nvPicPr>
        <p:blipFill>
          <a:blip r:embed="rId6"/>
          <a:stretch>
            <a:fillRect/>
          </a:stretch>
        </p:blipFill>
        <p:spPr>
          <a:xfrm>
            <a:off x="6206197" y="3349057"/>
            <a:ext cx="1884679" cy="1413509"/>
          </a:xfrm>
          <a:prstGeom prst="rect">
            <a:avLst/>
          </a:prstGeom>
        </p:spPr>
      </p:pic>
      <mc:AlternateContent xmlns:mc="http://schemas.openxmlformats.org/markup-compatibility/2006">
        <mc:Choice xmlns:a14="http://schemas.microsoft.com/office/drawing/2010/main" Requires="a14">
          <p:sp>
            <p:nvSpPr>
              <p:cNvPr id="18" name="Google Shape;158;p34">
                <a:extLst>
                  <a:ext uri="{FF2B5EF4-FFF2-40B4-BE49-F238E27FC236}">
                    <a16:creationId xmlns:a16="http://schemas.microsoft.com/office/drawing/2014/main" id="{2F2116C6-13D9-4AB0-201D-E55787E618EC}"/>
                  </a:ext>
                </a:extLst>
              </p:cNvPr>
              <p:cNvSpPr txBox="1">
                <a:spLocks/>
              </p:cNvSpPr>
              <p:nvPr/>
            </p:nvSpPr>
            <p:spPr>
              <a:xfrm>
                <a:off x="5670282" y="1144199"/>
                <a:ext cx="2885889" cy="1427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28600" indent="0" algn="just">
                  <a:lnSpc>
                    <a:spcPct val="100000"/>
                  </a:lnSpc>
                  <a:buNone/>
                </a:pPr>
                <a14:m>
                  <m:oMath xmlns:m="http://schemas.openxmlformats.org/officeDocument/2006/math">
                    <m:r>
                      <a:rPr lang="it-IT" b="0" i="1" smtClean="0">
                        <a:solidFill>
                          <a:srgbClr val="434343"/>
                        </a:solidFill>
                        <a:latin typeface="Cambria Math" panose="02040503050406030204" pitchFamily="18" charset="0"/>
                      </a:rPr>
                      <m:t>𝐼</m:t>
                    </m:r>
                    <m:d>
                      <m:dPr>
                        <m:ctrlPr>
                          <a:rPr lang="it-IT" i="1" smtClean="0">
                            <a:solidFill>
                              <a:srgbClr val="434343"/>
                            </a:solidFill>
                            <a:latin typeface="Cambria Math" panose="02040503050406030204" pitchFamily="18" charset="0"/>
                          </a:rPr>
                        </m:ctrlPr>
                      </m:dPr>
                      <m:e>
                        <m:r>
                          <a:rPr lang="it-IT" b="0" i="1" smtClean="0">
                            <a:solidFill>
                              <a:srgbClr val="434343"/>
                            </a:solidFill>
                            <a:latin typeface="Cambria Math" panose="02040503050406030204" pitchFamily="18" charset="0"/>
                          </a:rPr>
                          <m:t>𝑥</m:t>
                        </m:r>
                        <m:r>
                          <a:rPr lang="it-IT" b="0" i="1" smtClean="0">
                            <a:solidFill>
                              <a:srgbClr val="434343"/>
                            </a:solidFill>
                            <a:latin typeface="Cambria Math" panose="02040503050406030204" pitchFamily="18" charset="0"/>
                          </a:rPr>
                          <m:t>,</m:t>
                        </m:r>
                        <m:r>
                          <a:rPr lang="it-IT" b="0" i="1" smtClean="0">
                            <a:solidFill>
                              <a:srgbClr val="434343"/>
                            </a:solidFill>
                            <a:latin typeface="Cambria Math" panose="02040503050406030204" pitchFamily="18" charset="0"/>
                          </a:rPr>
                          <m:t>𝑦</m:t>
                        </m:r>
                      </m:e>
                    </m:d>
                    <m:r>
                      <a:rPr lang="it-IT" b="0" i="1" smtClean="0">
                        <a:solidFill>
                          <a:srgbClr val="434343"/>
                        </a:solidFill>
                        <a:latin typeface="Cambria Math" panose="02040503050406030204" pitchFamily="18" charset="0"/>
                      </a:rPr>
                      <m:t>=</m:t>
                    </m:r>
                    <m:r>
                      <a:rPr lang="it-IT" b="0" i="1" smtClean="0">
                        <a:solidFill>
                          <a:srgbClr val="434343"/>
                        </a:solidFill>
                        <a:latin typeface="Cambria Math" panose="02040503050406030204" pitchFamily="18" charset="0"/>
                      </a:rPr>
                      <m:t>𝐽</m:t>
                    </m:r>
                    <m:d>
                      <m:dPr>
                        <m:ctrlPr>
                          <a:rPr lang="it-IT" i="1" smtClean="0">
                            <a:solidFill>
                              <a:srgbClr val="434343"/>
                            </a:solidFill>
                            <a:latin typeface="Cambria Math" panose="02040503050406030204" pitchFamily="18" charset="0"/>
                          </a:rPr>
                        </m:ctrlPr>
                      </m:dPr>
                      <m:e>
                        <m:r>
                          <a:rPr lang="it-IT" b="0" i="1" smtClean="0">
                            <a:solidFill>
                              <a:srgbClr val="434343"/>
                            </a:solidFill>
                            <a:latin typeface="Cambria Math" panose="02040503050406030204" pitchFamily="18" charset="0"/>
                          </a:rPr>
                          <m:t>𝑥</m:t>
                        </m:r>
                        <m:r>
                          <a:rPr lang="it-IT" b="0" i="1" smtClean="0">
                            <a:solidFill>
                              <a:srgbClr val="434343"/>
                            </a:solidFill>
                            <a:latin typeface="Cambria Math" panose="02040503050406030204" pitchFamily="18" charset="0"/>
                          </a:rPr>
                          <m:t>,</m:t>
                        </m:r>
                        <m:r>
                          <a:rPr lang="it-IT" b="0" i="1" smtClean="0">
                            <a:solidFill>
                              <a:srgbClr val="434343"/>
                            </a:solidFill>
                            <a:latin typeface="Cambria Math" panose="02040503050406030204" pitchFamily="18" charset="0"/>
                          </a:rPr>
                          <m:t>𝑦</m:t>
                        </m:r>
                      </m:e>
                    </m:d>
                    <m:r>
                      <a:rPr lang="it-IT" b="0" i="1" smtClean="0">
                        <a:solidFill>
                          <a:srgbClr val="434343"/>
                        </a:solidFill>
                        <a:latin typeface="Cambria Math" panose="02040503050406030204" pitchFamily="18" charset="0"/>
                      </a:rPr>
                      <m:t>∗</m:t>
                    </m:r>
                    <m:r>
                      <a:rPr lang="it-IT" b="0" i="1" smtClean="0">
                        <a:solidFill>
                          <a:srgbClr val="434343"/>
                        </a:solidFill>
                        <a:latin typeface="Cambria Math" panose="02040503050406030204" pitchFamily="18" charset="0"/>
                      </a:rPr>
                      <m:t>𝑡</m:t>
                    </m:r>
                    <m:d>
                      <m:dPr>
                        <m:ctrlPr>
                          <a:rPr lang="it-IT" i="1" smtClean="0">
                            <a:solidFill>
                              <a:srgbClr val="434343"/>
                            </a:solidFill>
                            <a:latin typeface="Cambria Math" panose="02040503050406030204" pitchFamily="18" charset="0"/>
                          </a:rPr>
                        </m:ctrlPr>
                      </m:dPr>
                      <m:e>
                        <m:r>
                          <a:rPr lang="it-IT" b="0" i="1" smtClean="0">
                            <a:solidFill>
                              <a:srgbClr val="434343"/>
                            </a:solidFill>
                            <a:latin typeface="Cambria Math" panose="02040503050406030204" pitchFamily="18" charset="0"/>
                          </a:rPr>
                          <m:t>𝑥</m:t>
                        </m:r>
                        <m:r>
                          <a:rPr lang="it-IT" b="0" i="1" smtClean="0">
                            <a:solidFill>
                              <a:srgbClr val="434343"/>
                            </a:solidFill>
                            <a:latin typeface="Cambria Math" panose="02040503050406030204" pitchFamily="18" charset="0"/>
                          </a:rPr>
                          <m:t>,</m:t>
                        </m:r>
                        <m:r>
                          <a:rPr lang="it-IT" b="0" i="1" smtClean="0">
                            <a:solidFill>
                              <a:srgbClr val="434343"/>
                            </a:solidFill>
                            <a:latin typeface="Cambria Math" panose="02040503050406030204" pitchFamily="18" charset="0"/>
                          </a:rPr>
                          <m:t>𝑦</m:t>
                        </m:r>
                      </m:e>
                    </m:d>
                    <m:r>
                      <a:rPr lang="it-IT" b="0" i="1" smtClean="0">
                        <a:solidFill>
                          <a:srgbClr val="434343"/>
                        </a:solidFill>
                        <a:latin typeface="Cambria Math" panose="02040503050406030204" pitchFamily="18" charset="0"/>
                      </a:rPr>
                      <m:t>+</m:t>
                    </m:r>
                    <m:r>
                      <a:rPr lang="it-IT" b="0" i="1" smtClean="0">
                        <a:solidFill>
                          <a:srgbClr val="434343"/>
                        </a:solidFill>
                        <a:latin typeface="Cambria Math" panose="02040503050406030204" pitchFamily="18" charset="0"/>
                      </a:rPr>
                      <m:t>𝐴</m:t>
                    </m:r>
                    <m:r>
                      <a:rPr lang="it-IT" b="0" i="1" smtClean="0">
                        <a:solidFill>
                          <a:srgbClr val="434343"/>
                        </a:solidFill>
                        <a:latin typeface="Cambria Math" panose="02040503050406030204" pitchFamily="18" charset="0"/>
                      </a:rPr>
                      <m:t> ∗</m:t>
                    </m:r>
                    <m:d>
                      <m:dPr>
                        <m:ctrlPr>
                          <a:rPr lang="it-IT" i="1" smtClean="0">
                            <a:solidFill>
                              <a:srgbClr val="434343"/>
                            </a:solidFill>
                            <a:latin typeface="Cambria Math" panose="02040503050406030204" pitchFamily="18" charset="0"/>
                          </a:rPr>
                        </m:ctrlPr>
                      </m:dPr>
                      <m:e>
                        <m:r>
                          <a:rPr lang="it-IT" b="0" i="1" smtClean="0">
                            <a:solidFill>
                              <a:srgbClr val="434343"/>
                            </a:solidFill>
                            <a:latin typeface="Cambria Math" panose="02040503050406030204" pitchFamily="18" charset="0"/>
                          </a:rPr>
                          <m:t>1 −</m:t>
                        </m:r>
                        <m:r>
                          <a:rPr lang="it-IT" b="0" i="1" smtClean="0">
                            <a:solidFill>
                              <a:srgbClr val="434343"/>
                            </a:solidFill>
                            <a:latin typeface="Cambria Math" panose="02040503050406030204" pitchFamily="18" charset="0"/>
                          </a:rPr>
                          <m:t>𝑡</m:t>
                        </m:r>
                        <m:d>
                          <m:dPr>
                            <m:ctrlPr>
                              <a:rPr lang="it-IT" i="1" smtClean="0">
                                <a:solidFill>
                                  <a:srgbClr val="434343"/>
                                </a:solidFill>
                                <a:latin typeface="Cambria Math" panose="02040503050406030204" pitchFamily="18" charset="0"/>
                              </a:rPr>
                            </m:ctrlPr>
                          </m:dPr>
                          <m:e>
                            <m:r>
                              <a:rPr lang="it-IT" b="0" i="1" smtClean="0">
                                <a:solidFill>
                                  <a:srgbClr val="434343"/>
                                </a:solidFill>
                                <a:latin typeface="Cambria Math" panose="02040503050406030204" pitchFamily="18" charset="0"/>
                              </a:rPr>
                              <m:t>𝑥</m:t>
                            </m:r>
                            <m:r>
                              <a:rPr lang="it-IT" b="0" i="1" smtClean="0">
                                <a:solidFill>
                                  <a:srgbClr val="434343"/>
                                </a:solidFill>
                                <a:latin typeface="Cambria Math" panose="02040503050406030204" pitchFamily="18" charset="0"/>
                              </a:rPr>
                              <m:t>,</m:t>
                            </m:r>
                            <m:r>
                              <a:rPr lang="it-IT" b="0" i="1" smtClean="0">
                                <a:solidFill>
                                  <a:srgbClr val="434343"/>
                                </a:solidFill>
                                <a:latin typeface="Cambria Math" panose="02040503050406030204" pitchFamily="18" charset="0"/>
                              </a:rPr>
                              <m:t>𝑦</m:t>
                            </m:r>
                          </m:e>
                        </m:d>
                      </m:e>
                    </m:d>
                  </m:oMath>
                </a14:m>
                <a:r>
                  <a:rPr lang="it-IT">
                    <a:solidFill>
                      <a:srgbClr val="434343"/>
                    </a:solidFill>
                  </a:rPr>
                  <a:t> </a:t>
                </a:r>
              </a:p>
              <a:p>
                <a:pPr marL="228600" indent="0" algn="just">
                  <a:lnSpc>
                    <a:spcPct val="100000"/>
                  </a:lnSpc>
                  <a:buNone/>
                </a:pPr>
                <a:r>
                  <a:rPr lang="it-IT">
                    <a:solidFill>
                      <a:srgbClr val="434343"/>
                    </a:solidFill>
                  </a:rPr>
                  <a:t>with </a:t>
                </a:r>
                <a14:m>
                  <m:oMath xmlns:m="http://schemas.openxmlformats.org/officeDocument/2006/math">
                    <m:r>
                      <a:rPr lang="it-IT" b="0" i="1" smtClean="0">
                        <a:solidFill>
                          <a:srgbClr val="434343"/>
                        </a:solidFill>
                        <a:latin typeface="Cambria Math" panose="02040503050406030204" pitchFamily="18" charset="0"/>
                      </a:rPr>
                      <m:t>𝑡</m:t>
                    </m:r>
                    <m:d>
                      <m:dPr>
                        <m:ctrlPr>
                          <a:rPr lang="it-IT" i="1" smtClean="0">
                            <a:solidFill>
                              <a:srgbClr val="434343"/>
                            </a:solidFill>
                            <a:latin typeface="Cambria Math" panose="02040503050406030204" pitchFamily="18" charset="0"/>
                          </a:rPr>
                        </m:ctrlPr>
                      </m:dPr>
                      <m:e>
                        <m:r>
                          <a:rPr lang="it-IT" b="0" i="1" smtClean="0">
                            <a:solidFill>
                              <a:srgbClr val="434343"/>
                            </a:solidFill>
                            <a:latin typeface="Cambria Math" panose="02040503050406030204" pitchFamily="18" charset="0"/>
                          </a:rPr>
                          <m:t>𝑥</m:t>
                        </m:r>
                        <m:r>
                          <a:rPr lang="it-IT" b="0" i="1" smtClean="0">
                            <a:solidFill>
                              <a:srgbClr val="434343"/>
                            </a:solidFill>
                            <a:latin typeface="Cambria Math" panose="02040503050406030204" pitchFamily="18" charset="0"/>
                          </a:rPr>
                          <m:t>,</m:t>
                        </m:r>
                        <m:r>
                          <a:rPr lang="it-IT" b="0" i="1" smtClean="0">
                            <a:solidFill>
                              <a:srgbClr val="434343"/>
                            </a:solidFill>
                            <a:latin typeface="Cambria Math" panose="02040503050406030204" pitchFamily="18" charset="0"/>
                          </a:rPr>
                          <m:t>𝑦</m:t>
                        </m:r>
                      </m:e>
                    </m:d>
                    <m:r>
                      <a:rPr lang="it-IT" b="0" i="1" smtClean="0">
                        <a:solidFill>
                          <a:srgbClr val="434343"/>
                        </a:solidFill>
                        <a:latin typeface="Cambria Math" panose="02040503050406030204" pitchFamily="18" charset="0"/>
                      </a:rPr>
                      <m:t>=</m:t>
                    </m:r>
                    <m:sSup>
                      <m:sSupPr>
                        <m:ctrlPr>
                          <a:rPr lang="it-IT" i="1" smtClean="0">
                            <a:solidFill>
                              <a:srgbClr val="434343"/>
                            </a:solidFill>
                            <a:latin typeface="Cambria Math" panose="02040503050406030204" pitchFamily="18" charset="0"/>
                          </a:rPr>
                        </m:ctrlPr>
                      </m:sSupPr>
                      <m:e>
                        <m:r>
                          <a:rPr lang="it-IT" b="0" i="1" smtClean="0">
                            <a:solidFill>
                              <a:srgbClr val="434343"/>
                            </a:solidFill>
                            <a:latin typeface="Cambria Math" panose="02040503050406030204" pitchFamily="18" charset="0"/>
                          </a:rPr>
                          <m:t>𝑒</m:t>
                        </m:r>
                      </m:e>
                      <m:sup>
                        <m:r>
                          <a:rPr lang="it-IT" b="0" i="1" smtClean="0">
                            <a:solidFill>
                              <a:srgbClr val="434343"/>
                            </a:solidFill>
                            <a:latin typeface="Cambria Math" panose="02040503050406030204" pitchFamily="18" charset="0"/>
                          </a:rPr>
                          <m:t>−</m:t>
                        </m:r>
                        <m:r>
                          <a:rPr lang="it-IT" b="0" i="1" smtClean="0">
                            <a:solidFill>
                              <a:srgbClr val="434343"/>
                            </a:solidFill>
                            <a:latin typeface="Cambria Math" panose="02040503050406030204" pitchFamily="18" charset="0"/>
                            <a:ea typeface="Cambria Math" panose="02040503050406030204" pitchFamily="18" charset="0"/>
                          </a:rPr>
                          <m:t>𝛽</m:t>
                        </m:r>
                        <m:r>
                          <a:rPr lang="it-IT" b="0" i="1" smtClean="0">
                            <a:solidFill>
                              <a:srgbClr val="434343"/>
                            </a:solidFill>
                            <a:latin typeface="Cambria Math" panose="02040503050406030204" pitchFamily="18" charset="0"/>
                            <a:ea typeface="Cambria Math" panose="02040503050406030204" pitchFamily="18" charset="0"/>
                          </a:rPr>
                          <m:t>∗</m:t>
                        </m:r>
                        <m:r>
                          <a:rPr lang="it-IT" b="0" i="1" smtClean="0">
                            <a:solidFill>
                              <a:srgbClr val="434343"/>
                            </a:solidFill>
                            <a:latin typeface="Cambria Math" panose="02040503050406030204" pitchFamily="18" charset="0"/>
                            <a:ea typeface="Cambria Math" panose="02040503050406030204" pitchFamily="18" charset="0"/>
                          </a:rPr>
                          <m:t>𝑑</m:t>
                        </m:r>
                        <m:r>
                          <a:rPr lang="it-IT" b="0" i="1" smtClean="0">
                            <a:solidFill>
                              <a:srgbClr val="434343"/>
                            </a:solidFill>
                            <a:latin typeface="Cambria Math" panose="02040503050406030204" pitchFamily="18" charset="0"/>
                            <a:ea typeface="Cambria Math" panose="02040503050406030204" pitchFamily="18" charset="0"/>
                          </a:rPr>
                          <m:t>(</m:t>
                        </m:r>
                        <m:r>
                          <a:rPr lang="it-IT" b="0" i="1" smtClean="0">
                            <a:solidFill>
                              <a:srgbClr val="434343"/>
                            </a:solidFill>
                            <a:latin typeface="Cambria Math" panose="02040503050406030204" pitchFamily="18" charset="0"/>
                            <a:ea typeface="Cambria Math" panose="02040503050406030204" pitchFamily="18" charset="0"/>
                          </a:rPr>
                          <m:t>𝑥</m:t>
                        </m:r>
                        <m:r>
                          <a:rPr lang="it-IT" b="0" i="1" smtClean="0">
                            <a:solidFill>
                              <a:srgbClr val="434343"/>
                            </a:solidFill>
                            <a:latin typeface="Cambria Math" panose="02040503050406030204" pitchFamily="18" charset="0"/>
                            <a:ea typeface="Cambria Math" panose="02040503050406030204" pitchFamily="18" charset="0"/>
                          </a:rPr>
                          <m:t>,</m:t>
                        </m:r>
                        <m:r>
                          <a:rPr lang="it-IT" b="0" i="1" smtClean="0">
                            <a:solidFill>
                              <a:srgbClr val="434343"/>
                            </a:solidFill>
                            <a:latin typeface="Cambria Math" panose="02040503050406030204" pitchFamily="18" charset="0"/>
                            <a:ea typeface="Cambria Math" panose="02040503050406030204" pitchFamily="18" charset="0"/>
                          </a:rPr>
                          <m:t>𝑦</m:t>
                        </m:r>
                        <m:r>
                          <a:rPr lang="it-IT" b="0" i="1" smtClean="0">
                            <a:solidFill>
                              <a:srgbClr val="434343"/>
                            </a:solidFill>
                            <a:latin typeface="Cambria Math" panose="02040503050406030204" pitchFamily="18" charset="0"/>
                            <a:ea typeface="Cambria Math" panose="02040503050406030204" pitchFamily="18" charset="0"/>
                          </a:rPr>
                          <m:t>)</m:t>
                        </m:r>
                      </m:sup>
                    </m:sSup>
                  </m:oMath>
                </a14:m>
                <a:endParaRPr lang="it-IT">
                  <a:solidFill>
                    <a:srgbClr val="434343"/>
                  </a:solidFill>
                </a:endParaRPr>
              </a:p>
              <a:p>
                <a:pPr marL="228600" indent="0" algn="just">
                  <a:lnSpc>
                    <a:spcPct val="100000"/>
                  </a:lnSpc>
                  <a:buNone/>
                </a:pPr>
                <a:endParaRPr lang="it-IT">
                  <a:solidFill>
                    <a:srgbClr val="434343"/>
                  </a:solidFill>
                </a:endParaRPr>
              </a:p>
              <a:p>
                <a:pPr marL="228600" indent="0" algn="just">
                  <a:lnSpc>
                    <a:spcPct val="100000"/>
                  </a:lnSpc>
                  <a:buNone/>
                </a:pPr>
                <a:r>
                  <a:rPr lang="en-US">
                    <a:solidFill>
                      <a:srgbClr val="434343"/>
                    </a:solidFill>
                  </a:rPr>
                  <a:t>Three distinct levels of fog were generated for each combination of 𝛽 and A parameters:</a:t>
                </a:r>
              </a:p>
            </p:txBody>
          </p:sp>
        </mc:Choice>
        <mc:Fallback>
          <p:sp>
            <p:nvSpPr>
              <p:cNvPr id="18" name="Google Shape;158;p34">
                <a:extLst>
                  <a:ext uri="{FF2B5EF4-FFF2-40B4-BE49-F238E27FC236}">
                    <a16:creationId xmlns:a16="http://schemas.microsoft.com/office/drawing/2014/main" id="{2F2116C6-13D9-4AB0-201D-E55787E618EC}"/>
                  </a:ext>
                </a:extLst>
              </p:cNvPr>
              <p:cNvSpPr txBox="1">
                <a:spLocks noRot="1" noChangeAspect="1" noMove="1" noResize="1" noEditPoints="1" noAdjustHandles="1" noChangeArrowheads="1" noChangeShapeType="1" noTextEdit="1"/>
              </p:cNvSpPr>
              <p:nvPr/>
            </p:nvSpPr>
            <p:spPr>
              <a:xfrm>
                <a:off x="5670282" y="1144199"/>
                <a:ext cx="2885889" cy="1427551"/>
              </a:xfrm>
              <a:prstGeom prst="rect">
                <a:avLst/>
              </a:prstGeom>
              <a:blipFill>
                <a:blip r:embed="rId7"/>
                <a:stretch>
                  <a:fillRect b="-4274"/>
                </a:stretch>
              </a:blipFill>
              <a:ln>
                <a:noFill/>
              </a:ln>
            </p:spPr>
            <p:txBody>
              <a:bodyPr/>
              <a:lstStyle/>
              <a:p>
                <a:r>
                  <a:rPr lang="en-US">
                    <a:noFill/>
                  </a:rPr>
                  <a:t> </a:t>
                </a:r>
              </a:p>
            </p:txBody>
          </p:sp>
        </mc:Fallback>
      </mc:AlternateContent>
      <p:cxnSp>
        <p:nvCxnSpPr>
          <p:cNvPr id="20" name="Connettore 2 19">
            <a:extLst>
              <a:ext uri="{FF2B5EF4-FFF2-40B4-BE49-F238E27FC236}">
                <a16:creationId xmlns:a16="http://schemas.microsoft.com/office/drawing/2014/main" id="{1D8F1F97-EF96-8610-83BF-2ABF377AD3CD}"/>
              </a:ext>
            </a:extLst>
          </p:cNvPr>
          <p:cNvCxnSpPr>
            <a:stCxn id="8" idx="2"/>
            <a:endCxn id="15" idx="0"/>
          </p:cNvCxnSpPr>
          <p:nvPr/>
        </p:nvCxnSpPr>
        <p:spPr>
          <a:xfrm flipH="1">
            <a:off x="1995462" y="2557709"/>
            <a:ext cx="2576538" cy="79134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1" name="Connettore 2 20">
            <a:extLst>
              <a:ext uri="{FF2B5EF4-FFF2-40B4-BE49-F238E27FC236}">
                <a16:creationId xmlns:a16="http://schemas.microsoft.com/office/drawing/2014/main" id="{7F4C5506-A93F-1B8F-4FF6-E49EA27F6B11}"/>
              </a:ext>
            </a:extLst>
          </p:cNvPr>
          <p:cNvCxnSpPr>
            <a:cxnSpLocks/>
            <a:stCxn id="8" idx="2"/>
            <a:endCxn id="16" idx="0"/>
          </p:cNvCxnSpPr>
          <p:nvPr/>
        </p:nvCxnSpPr>
        <p:spPr>
          <a:xfrm flipH="1">
            <a:off x="4571999" y="2557709"/>
            <a:ext cx="1" cy="79134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4" name="Connettore 2 23">
            <a:extLst>
              <a:ext uri="{FF2B5EF4-FFF2-40B4-BE49-F238E27FC236}">
                <a16:creationId xmlns:a16="http://schemas.microsoft.com/office/drawing/2014/main" id="{C15917A0-7414-80C0-9911-516424333047}"/>
              </a:ext>
            </a:extLst>
          </p:cNvPr>
          <p:cNvCxnSpPr>
            <a:cxnSpLocks/>
            <a:stCxn id="8" idx="2"/>
            <a:endCxn id="17" idx="0"/>
          </p:cNvCxnSpPr>
          <p:nvPr/>
        </p:nvCxnSpPr>
        <p:spPr>
          <a:xfrm>
            <a:off x="4572000" y="2557709"/>
            <a:ext cx="2576537" cy="79134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mc:AlternateContent xmlns:mc="http://schemas.openxmlformats.org/markup-compatibility/2006">
        <mc:Choice xmlns:a14="http://schemas.microsoft.com/office/drawing/2010/main" Requires="a14">
          <p:sp>
            <p:nvSpPr>
              <p:cNvPr id="2" name="Google Shape;158;p34">
                <a:extLst>
                  <a:ext uri="{FF2B5EF4-FFF2-40B4-BE49-F238E27FC236}">
                    <a16:creationId xmlns:a16="http://schemas.microsoft.com/office/drawing/2014/main" id="{A082473A-D0CA-D7DC-8D28-EAA382B3FEF7}"/>
                  </a:ext>
                </a:extLst>
              </p:cNvPr>
              <p:cNvSpPr txBox="1">
                <a:spLocks/>
              </p:cNvSpPr>
              <p:nvPr/>
            </p:nvSpPr>
            <p:spPr>
              <a:xfrm>
                <a:off x="2770424" y="4762566"/>
                <a:ext cx="3603149" cy="4159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79400" algn="l" rtl="0">
                  <a:lnSpc>
                    <a:spcPct val="115000"/>
                  </a:lnSpc>
                  <a:spcBef>
                    <a:spcPts val="0"/>
                  </a:spcBef>
                  <a:spcAft>
                    <a:spcPts val="0"/>
                  </a:spcAft>
                  <a:buClr>
                    <a:srgbClr val="434343"/>
                  </a:buClr>
                  <a:buSzPts val="8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1pPr>
                <a:lvl2pPr marL="914400" marR="0" lvl="1"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2pPr>
                <a:lvl3pPr marL="1371600" marR="0" lvl="2"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3pPr>
                <a:lvl4pPr marL="1828800" marR="0" lvl="3"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4pPr>
                <a:lvl5pPr marL="2286000" marR="0" lvl="4"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5pPr>
                <a:lvl6pPr marL="2743200" marR="0" lvl="5" indent="-304800" algn="l" rtl="0">
                  <a:lnSpc>
                    <a:spcPct val="115000"/>
                  </a:lnSpc>
                  <a:spcBef>
                    <a:spcPts val="1600"/>
                  </a:spcBef>
                  <a:spcAft>
                    <a:spcPts val="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6pPr>
                <a:lvl7pPr marL="3200400" marR="0" lvl="6" indent="-304800" algn="l" rtl="0">
                  <a:lnSpc>
                    <a:spcPct val="115000"/>
                  </a:lnSpc>
                  <a:spcBef>
                    <a:spcPts val="1600"/>
                  </a:spcBef>
                  <a:spcAft>
                    <a:spcPts val="0"/>
                  </a:spcAft>
                  <a:buClr>
                    <a:srgbClr val="434343"/>
                  </a:buClr>
                  <a:buSzPts val="1200"/>
                  <a:buFont typeface="Nunito Light"/>
                  <a:buAutoNum type="arabicPeriod"/>
                  <a:defRPr sz="1200" b="0" i="0" u="none" strike="noStrike" cap="none">
                    <a:solidFill>
                      <a:srgbClr val="000000"/>
                    </a:solidFill>
                    <a:latin typeface="Roboto Condensed Light"/>
                    <a:ea typeface="Roboto Condensed Light"/>
                    <a:cs typeface="Roboto Condensed Light"/>
                    <a:sym typeface="Roboto Condensed Light"/>
                  </a:defRPr>
                </a:lvl7pPr>
                <a:lvl8pPr marL="3657600" marR="0" lvl="7" indent="-304800" algn="l" rtl="0">
                  <a:lnSpc>
                    <a:spcPct val="115000"/>
                  </a:lnSpc>
                  <a:spcBef>
                    <a:spcPts val="1600"/>
                  </a:spcBef>
                  <a:spcAft>
                    <a:spcPts val="0"/>
                  </a:spcAft>
                  <a:buClr>
                    <a:srgbClr val="434343"/>
                  </a:buClr>
                  <a:buSzPts val="1200"/>
                  <a:buFont typeface="Nunito Light"/>
                  <a:buAutoNum type="alphaLcPeriod"/>
                  <a:defRPr sz="1200" b="0" i="0" u="none" strike="noStrike" cap="none">
                    <a:solidFill>
                      <a:srgbClr val="000000"/>
                    </a:solidFill>
                    <a:latin typeface="Roboto Condensed Light"/>
                    <a:ea typeface="Roboto Condensed Light"/>
                    <a:cs typeface="Roboto Condensed Light"/>
                    <a:sym typeface="Roboto Condensed Light"/>
                  </a:defRPr>
                </a:lvl8pPr>
                <a:lvl9pPr marL="4114800" marR="0" lvl="8" indent="-304800" algn="l" rtl="0">
                  <a:lnSpc>
                    <a:spcPct val="115000"/>
                  </a:lnSpc>
                  <a:spcBef>
                    <a:spcPts val="1600"/>
                  </a:spcBef>
                  <a:spcAft>
                    <a:spcPts val="1600"/>
                  </a:spcAft>
                  <a:buClr>
                    <a:srgbClr val="434343"/>
                  </a:buClr>
                  <a:buSzPts val="1200"/>
                  <a:buFont typeface="Nunito Light"/>
                  <a:buAutoNum type="romanLcPeriod"/>
                  <a:defRPr sz="1200" b="0" i="0" u="none" strike="noStrike" cap="none">
                    <a:solidFill>
                      <a:srgbClr val="000000"/>
                    </a:solidFill>
                    <a:latin typeface="Roboto Condensed Light"/>
                    <a:ea typeface="Roboto Condensed Light"/>
                    <a:cs typeface="Roboto Condensed Light"/>
                    <a:sym typeface="Roboto Condensed Light"/>
                  </a:defRPr>
                </a:lvl9pPr>
              </a:lstStyle>
              <a:p>
                <a:pPr marL="228600" indent="0">
                  <a:lnSpc>
                    <a:spcPct val="100000"/>
                  </a:lnSpc>
                  <a:buNone/>
                </a:pPr>
                <a:r>
                  <a:rPr lang="it-IT">
                    <a:solidFill>
                      <a:srgbClr val="434343"/>
                    </a:solidFill>
                  </a:rPr>
                  <a:t>A=[120,180,220] 	</a:t>
                </a:r>
                <a14:m>
                  <m:oMath xmlns:m="http://schemas.openxmlformats.org/officeDocument/2006/math">
                    <m:r>
                      <a:rPr lang="it-IT">
                        <a:solidFill>
                          <a:srgbClr val="434343"/>
                        </a:solidFill>
                        <a:latin typeface="Cambria Math" panose="02040503050406030204" pitchFamily="18" charset="0"/>
                        <a:ea typeface="Cambria Math" panose="02040503050406030204" pitchFamily="18" charset="0"/>
                      </a:rPr>
                      <m:t>	</m:t>
                    </m:r>
                    <m:r>
                      <a:rPr lang="it-IT" b="0" i="1" smtClean="0">
                        <a:solidFill>
                          <a:srgbClr val="434343"/>
                        </a:solidFill>
                        <a:latin typeface="Cambria Math" panose="02040503050406030204" pitchFamily="18" charset="0"/>
                        <a:ea typeface="Cambria Math" panose="02040503050406030204" pitchFamily="18" charset="0"/>
                      </a:rPr>
                      <m:t>𝛽</m:t>
                    </m:r>
                  </m:oMath>
                </a14:m>
                <a:r>
                  <a:rPr lang="it-IT">
                    <a:solidFill>
                      <a:srgbClr val="434343"/>
                    </a:solidFill>
                  </a:rPr>
                  <a:t> = [0.004, 0.006, 0.008]</a:t>
                </a:r>
              </a:p>
              <a:p>
                <a:pPr marL="228600" indent="0">
                  <a:lnSpc>
                    <a:spcPct val="100000"/>
                  </a:lnSpc>
                  <a:buFont typeface="Nunito Light"/>
                  <a:buNone/>
                </a:pPr>
                <a:endParaRPr lang="it-IT">
                  <a:solidFill>
                    <a:srgbClr val="434343"/>
                  </a:solidFill>
                </a:endParaRPr>
              </a:p>
            </p:txBody>
          </p:sp>
        </mc:Choice>
        <mc:Fallback>
          <p:sp>
            <p:nvSpPr>
              <p:cNvPr id="2" name="Google Shape;158;p34">
                <a:extLst>
                  <a:ext uri="{FF2B5EF4-FFF2-40B4-BE49-F238E27FC236}">
                    <a16:creationId xmlns:a16="http://schemas.microsoft.com/office/drawing/2014/main" id="{A082473A-D0CA-D7DC-8D28-EAA382B3FEF7}"/>
                  </a:ext>
                </a:extLst>
              </p:cNvPr>
              <p:cNvSpPr txBox="1">
                <a:spLocks noRot="1" noChangeAspect="1" noMove="1" noResize="1" noEditPoints="1" noAdjustHandles="1" noChangeArrowheads="1" noChangeShapeType="1" noTextEdit="1"/>
              </p:cNvSpPr>
              <p:nvPr/>
            </p:nvSpPr>
            <p:spPr>
              <a:xfrm>
                <a:off x="2770424" y="4762566"/>
                <a:ext cx="3603149" cy="415971"/>
              </a:xfrm>
              <a:prstGeom prst="rect">
                <a:avLst/>
              </a:prstGeom>
              <a:blipFill>
                <a:blip r:embed="rId8"/>
                <a:stretch>
                  <a:fillRect/>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05966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02C75815-B1D5-5D8D-C4E4-E69BCF3D53A0}"/>
              </a:ext>
            </a:extLst>
          </p:cNvPr>
          <p:cNvSpPr>
            <a:spLocks noGrp="1"/>
          </p:cNvSpPr>
          <p:nvPr>
            <p:ph type="body" idx="1"/>
          </p:nvPr>
        </p:nvSpPr>
        <p:spPr>
          <a:xfrm>
            <a:off x="661737" y="933290"/>
            <a:ext cx="7820526" cy="731520"/>
          </a:xfrm>
        </p:spPr>
        <p:txBody>
          <a:bodyPr/>
          <a:lstStyle/>
          <a:p>
            <a:pPr marL="177800" indent="0">
              <a:buNone/>
            </a:pPr>
            <a:r>
              <a:rPr lang="en-US">
                <a:solidFill>
                  <a:srgbClr val="434343"/>
                </a:solidFill>
              </a:rPr>
              <a:t>RESIDE is a comprehensive benchmark that integrates both synthetic and real hazy images, designed for the evaluation of dehazing algorithms. It consists of 500 hazy images from indoor and outdoor scenarios, along with their corresponding ground truth images without haze.</a:t>
            </a:r>
            <a:endParaRPr lang="en-GB">
              <a:solidFill>
                <a:srgbClr val="434343"/>
              </a:solidFill>
            </a:endParaRPr>
          </a:p>
        </p:txBody>
      </p:sp>
      <p:sp>
        <p:nvSpPr>
          <p:cNvPr id="3" name="Titolo 2">
            <a:extLst>
              <a:ext uri="{FF2B5EF4-FFF2-40B4-BE49-F238E27FC236}">
                <a16:creationId xmlns:a16="http://schemas.microsoft.com/office/drawing/2014/main" id="{72189272-0B9B-48FC-02A5-8D71604CB4C7}"/>
              </a:ext>
            </a:extLst>
          </p:cNvPr>
          <p:cNvSpPr>
            <a:spLocks noGrp="1"/>
          </p:cNvSpPr>
          <p:nvPr>
            <p:ph type="ctrTitle"/>
          </p:nvPr>
        </p:nvSpPr>
        <p:spPr/>
        <p:txBody>
          <a:bodyPr/>
          <a:lstStyle/>
          <a:p>
            <a:r>
              <a:rPr lang="en"/>
              <a:t>Dataset</a:t>
            </a:r>
            <a:endParaRPr lang="en-GB"/>
          </a:p>
        </p:txBody>
      </p:sp>
      <p:pic>
        <p:nvPicPr>
          <p:cNvPr id="5" name="Immagine 4" descr="Immagine che contiene arredo, tavolo, interno, Tavolo da cucina e da pranzo&#10;&#10;Descrizione generata automaticamente">
            <a:extLst>
              <a:ext uri="{FF2B5EF4-FFF2-40B4-BE49-F238E27FC236}">
                <a16:creationId xmlns:a16="http://schemas.microsoft.com/office/drawing/2014/main" id="{401C960D-7070-95FF-8CF6-C0B426B72E1E}"/>
              </a:ext>
            </a:extLst>
          </p:cNvPr>
          <p:cNvPicPr>
            <a:picLocks noChangeAspect="1"/>
          </p:cNvPicPr>
          <p:nvPr/>
        </p:nvPicPr>
        <p:blipFill>
          <a:blip r:embed="rId2"/>
          <a:stretch>
            <a:fillRect/>
          </a:stretch>
        </p:blipFill>
        <p:spPr>
          <a:xfrm>
            <a:off x="804850" y="1837346"/>
            <a:ext cx="3492500" cy="2591210"/>
          </a:xfrm>
          <a:prstGeom prst="rect">
            <a:avLst/>
          </a:prstGeom>
        </p:spPr>
      </p:pic>
      <p:pic>
        <p:nvPicPr>
          <p:cNvPr id="7" name="Immagine 6" descr="Immagine che contiene aria aperta, cielo, Palazzo, Area urbana&#10;&#10;Descrizione generata automaticamente">
            <a:extLst>
              <a:ext uri="{FF2B5EF4-FFF2-40B4-BE49-F238E27FC236}">
                <a16:creationId xmlns:a16="http://schemas.microsoft.com/office/drawing/2014/main" id="{0226969A-2E5D-AC24-9CE2-2086437E2F0E}"/>
              </a:ext>
            </a:extLst>
          </p:cNvPr>
          <p:cNvPicPr>
            <a:picLocks noChangeAspect="1"/>
          </p:cNvPicPr>
          <p:nvPr/>
        </p:nvPicPr>
        <p:blipFill>
          <a:blip r:embed="rId3"/>
          <a:stretch>
            <a:fillRect/>
          </a:stretch>
        </p:blipFill>
        <p:spPr>
          <a:xfrm>
            <a:off x="4774733" y="1824851"/>
            <a:ext cx="3492500" cy="2616200"/>
          </a:xfrm>
          <a:prstGeom prst="rect">
            <a:avLst/>
          </a:prstGeom>
        </p:spPr>
      </p:pic>
    </p:spTree>
    <p:extLst>
      <p:ext uri="{BB962C8B-B14F-4D97-AF65-F5344CB8AC3E}">
        <p14:creationId xmlns:p14="http://schemas.microsoft.com/office/powerpoint/2010/main" val="392043686"/>
      </p:ext>
    </p:extLst>
  </p:cSld>
  <p:clrMapOvr>
    <a:masterClrMapping/>
  </p:clrMapOvr>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20</Slides>
  <Notes>18</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Tech Newsletter XL by Slidesgo</vt:lpstr>
      <vt:lpstr>Haze-Fog  Suppression</vt:lpstr>
      <vt:lpstr>CONTENTS</vt:lpstr>
      <vt:lpstr>Introduciton</vt:lpstr>
      <vt:lpstr>INTRODUCTION</vt:lpstr>
      <vt:lpstr>Pix2PixHD</vt:lpstr>
      <vt:lpstr>Pix2PixHD</vt:lpstr>
      <vt:lpstr>Dataset</vt:lpstr>
      <vt:lpstr>Dataset</vt:lpstr>
      <vt:lpstr>Dataset</vt:lpstr>
      <vt:lpstr>Models</vt:lpstr>
      <vt:lpstr>Models</vt:lpstr>
      <vt:lpstr>Evaluations</vt:lpstr>
      <vt:lpstr>Classifier Comparison</vt:lpstr>
      <vt:lpstr>Model Comparison Indoor</vt:lpstr>
      <vt:lpstr>Model Comparison Outdoor</vt:lpstr>
      <vt:lpstr>Qualitative Evaluation</vt:lpstr>
      <vt:lpstr>Model G1 &amp; G2</vt:lpstr>
      <vt:lpstr>Conclusions</vt:lpstr>
      <vt:lpstr>Conclusions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Haze-Fog  Suppression</dc:title>
  <cp:revision>1</cp:revision>
  <dcterms:modified xsi:type="dcterms:W3CDTF">2023-09-05T15:03:03Z</dcterms:modified>
</cp:coreProperties>
</file>